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02-Mar-22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896" y="3570843"/>
            <a:ext cx="2831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70" y="1967210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8463" y="45591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49" y="0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26" y="4107318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50" y="4580149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4" y="1715104"/>
            <a:ext cx="802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3201" y="42375"/>
            <a:ext cx="49860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497782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date/month must be in specified format, else the application will prompt the user stating the input is 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is validated, the matching logs are listed in a tabular format with IP Address and time stamp, for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7309004" y="1375250"/>
            <a:ext cx="4537631" cy="5004830"/>
          </a:xfrm>
          <a:prstGeom prst="roundRect">
            <a:avLst>
              <a:gd name="adj" fmla="val 2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74792" y="1536795"/>
            <a:ext cx="499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9345" y="1857596"/>
            <a:ext cx="45073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application,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terminal window prompts for a password to authenticate the user’s access to the server.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password is entered, the status of the server is displayed followed by the local IP Address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capabilities of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09" y="79846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Starting the server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758" y="1175712"/>
            <a:ext cx="772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prompts the user once the server is switched 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time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6" y="3902794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20" y="1630102"/>
            <a:ext cx="810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closed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7" y="3857768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3" y="0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1" y="1104875"/>
            <a:ext cx="72597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restarted successfully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fresh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xterm window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lists real time connections established with the server pops up on 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is logged into the server log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5" y="4010243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122535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03088" y="1217119"/>
            <a:ext cx="8269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Scheduling server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07800" y="1906920"/>
            <a:ext cx="4427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provides functionality to schedule different tasks to be executed at a given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001" y="0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Viewing Server Logs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38" y="923330"/>
            <a:ext cx="7229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 It is mainly implemented to monitor server activity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5" y="3785652"/>
            <a:ext cx="5674299" cy="300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459122"/>
            <a:ext cx="8700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authentication. To clear it, a password must be provided to ensure the user is authorized to clear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be closed.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1384</TotalTime>
  <Words>665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57</cp:revision>
  <dcterms:created xsi:type="dcterms:W3CDTF">2022-02-16T03:44:22Z</dcterms:created>
  <dcterms:modified xsi:type="dcterms:W3CDTF">2022-03-02T06:24:03Z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