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2" autoAdjust="0"/>
  </p:normalViewPr>
  <p:slideViewPr>
    <p:cSldViewPr snapToGrid="0">
      <p:cViewPr varScale="1">
        <p:scale>
          <a:sx n="83" d="100"/>
          <a:sy n="83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" userId="cf6601f6-a099-4526-9017-ef671a145878" providerId="ADAL" clId="{E201E714-5A22-4C4D-BD96-BE4DF6CAB967}"/>
    <pc:docChg chg="undo custSel modSld">
      <pc:chgData name="Arvind" userId="cf6601f6-a099-4526-9017-ef671a145878" providerId="ADAL" clId="{E201E714-5A22-4C4D-BD96-BE4DF6CAB967}" dt="2022-04-04T14:13:13.245" v="112" actId="20577"/>
      <pc:docMkLst>
        <pc:docMk/>
      </pc:docMkLst>
      <pc:sldChg chg="addSp delSp modSp addAnim delAnim">
        <pc:chgData name="Arvind" userId="cf6601f6-a099-4526-9017-ef671a145878" providerId="ADAL" clId="{E201E714-5A22-4C4D-BD96-BE4DF6CAB967}" dt="2022-04-04T14:13:13.245" v="112" actId="20577"/>
        <pc:sldMkLst>
          <pc:docMk/>
          <pc:sldMk cId="581070340" sldId="256"/>
        </pc:sldMkLst>
        <pc:spChg chg="mod">
          <ac:chgData name="Arvind" userId="cf6601f6-a099-4526-9017-ef671a145878" providerId="ADAL" clId="{E201E714-5A22-4C4D-BD96-BE4DF6CAB967}" dt="2022-04-04T14:13:13.245" v="112" actId="20577"/>
          <ac:spMkLst>
            <pc:docMk/>
            <pc:sldMk cId="581070340" sldId="256"/>
            <ac:spMk id="5" creationId="{00000000-0000-0000-0000-000000000000}"/>
          </ac:spMkLst>
        </pc:spChg>
        <pc:spChg chg="mod">
          <ac:chgData name="Arvind" userId="cf6601f6-a099-4526-9017-ef671a145878" providerId="ADAL" clId="{E201E714-5A22-4C4D-BD96-BE4DF6CAB967}" dt="2022-04-04T14:13:06.282" v="96" actId="1076"/>
          <ac:spMkLst>
            <pc:docMk/>
            <pc:sldMk cId="581070340" sldId="256"/>
            <ac:spMk id="6" creationId="{00000000-0000-0000-0000-000000000000}"/>
          </ac:spMkLst>
        </pc:spChg>
        <pc:graphicFrameChg chg="add del">
          <ac:chgData name="Arvind" userId="cf6601f6-a099-4526-9017-ef671a145878" providerId="ADAL" clId="{E201E714-5A22-4C4D-BD96-BE4DF6CAB967}" dt="2022-04-04T14:13:04.777" v="93" actId="3680"/>
          <ac:graphicFrameMkLst>
            <pc:docMk/>
            <pc:sldMk cId="581070340" sldId="256"/>
            <ac:graphicFrameMk id="2" creationId="{71C42671-CFA1-3F43-B809-01D288CA0F39}"/>
          </ac:graphicFrameMkLst>
        </pc:graphicFrameChg>
      </pc:sldChg>
    </pc:docChg>
  </pc:docChgLst>
  <pc:docChgLst>
    <pc:chgData name="Arvind M Bharadwaj" userId="cf6601f6-a099-4526-9017-ef671a145878" providerId="ADAL" clId="{E201E714-5A22-4C4D-BD96-BE4DF6CAB967}"/>
    <pc:docChg chg="modSld">
      <pc:chgData name="Arvind M Bharadwaj" userId="cf6601f6-a099-4526-9017-ef671a145878" providerId="ADAL" clId="{E201E714-5A22-4C4D-BD96-BE4DF6CAB967}" dt="2022-04-04T14:14:56.876" v="27" actId="1076"/>
      <pc:docMkLst>
        <pc:docMk/>
      </pc:docMkLst>
      <pc:sldChg chg="modSp">
        <pc:chgData name="Arvind M Bharadwaj" userId="cf6601f6-a099-4526-9017-ef671a145878" providerId="ADAL" clId="{E201E714-5A22-4C4D-BD96-BE4DF6CAB967}" dt="2022-04-04T14:14:56.876" v="27" actId="1076"/>
        <pc:sldMkLst>
          <pc:docMk/>
          <pc:sldMk cId="581070340" sldId="256"/>
        </pc:sldMkLst>
        <pc:spChg chg="mod">
          <ac:chgData name="Arvind M Bharadwaj" userId="cf6601f6-a099-4526-9017-ef671a145878" providerId="ADAL" clId="{E201E714-5A22-4C4D-BD96-BE4DF6CAB967}" dt="2022-04-04T14:14:56.876" v="27" actId="1076"/>
          <ac:spMkLst>
            <pc:docMk/>
            <pc:sldMk cId="581070340" sldId="256"/>
            <ac:spMk id="5" creationId="{00000000-0000-0000-0000-000000000000}"/>
          </ac:spMkLst>
        </pc:spChg>
        <pc:spChg chg="mod">
          <ac:chgData name="Arvind M Bharadwaj" userId="cf6601f6-a099-4526-9017-ef671a145878" providerId="ADAL" clId="{E201E714-5A22-4C4D-BD96-BE4DF6CAB967}" dt="2022-04-04T14:14:49.767" v="26" actId="1076"/>
          <ac:spMkLst>
            <pc:docMk/>
            <pc:sldMk cId="581070340" sldId="256"/>
            <ac:spMk id="6" creationId="{00000000-0000-0000-0000-000000000000}"/>
          </ac:spMkLst>
        </pc:spChg>
        <pc:spChg chg="mod">
          <ac:chgData name="Arvind M Bharadwaj" userId="cf6601f6-a099-4526-9017-ef671a145878" providerId="ADAL" clId="{E201E714-5A22-4C4D-BD96-BE4DF6CAB967}" dt="2022-04-04T14:14:18.524" v="21" actId="1076"/>
          <ac:spMkLst>
            <pc:docMk/>
            <pc:sldMk cId="581070340" sldId="256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2859B-35F7-4D1F-B334-1403E8F63D3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DADBA-C3B2-4607-A599-44A800A1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ADBA-C3B2-4607-A599-44A800A1C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348C21-1707-47CE-B3EA-5045ED5D27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7224" y="3027845"/>
            <a:ext cx="3906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Krithick Kalyan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Vishwa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Arvind M Bharadwaj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V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Aravind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Chitturi Hemant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Kavya Keerthana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Ruthirakumar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 Venkat Sai Karthik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6468" y="1467756"/>
            <a:ext cx="57883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Software application for </a:t>
            </a:r>
          </a:p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Linux Server Administration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460" y="0"/>
            <a:ext cx="388439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EZ-Admin</a:t>
            </a:r>
          </a:p>
        </p:txBody>
      </p:sp>
    </p:spTree>
    <p:extLst>
      <p:ext uri="{BB962C8B-B14F-4D97-AF65-F5344CB8AC3E}">
        <p14:creationId xmlns:p14="http://schemas.microsoft.com/office/powerpoint/2010/main" val="58107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5149" y="0"/>
            <a:ext cx="55948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IP Address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26" y="4107318"/>
            <a:ext cx="3946804" cy="2555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50" y="4580149"/>
            <a:ext cx="4524375" cy="160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28244" y="1715104"/>
            <a:ext cx="8028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IP Address will be scanned in the access.log file of the 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is invalid, the application prompts the user stating the IP Address is invalid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IP Address is validated, the matching logs are listed in a tabular format with the IP Address and the time stamp, for reference</a:t>
            </a:r>
          </a:p>
        </p:txBody>
      </p:sp>
    </p:spTree>
    <p:extLst>
      <p:ext uri="{BB962C8B-B14F-4D97-AF65-F5344CB8AC3E}">
        <p14:creationId xmlns:p14="http://schemas.microsoft.com/office/powerpoint/2010/main" val="4099957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3201" y="42375"/>
            <a:ext cx="498604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Using Date / Month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2" y="3735322"/>
            <a:ext cx="4393989" cy="281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87" y="3529107"/>
            <a:ext cx="4816837" cy="3231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79252" y="1497782"/>
            <a:ext cx="881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menu can filter access.log file according to date or month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date/month must be in specified format, else the application will prompt the user stating the input is invalid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input is validated, the matching logs are listed in a tabular format with IP Address and time stamp, for reference.</a:t>
            </a:r>
          </a:p>
        </p:txBody>
      </p:sp>
    </p:spTree>
    <p:extLst>
      <p:ext uri="{BB962C8B-B14F-4D97-AF65-F5344CB8AC3E}">
        <p14:creationId xmlns:p14="http://schemas.microsoft.com/office/powerpoint/2010/main" val="640466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4904" y="279553"/>
            <a:ext cx="3485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Help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78"/>
          <a:stretch/>
        </p:blipFill>
        <p:spPr>
          <a:xfrm>
            <a:off x="7309004" y="1375250"/>
            <a:ext cx="4537631" cy="5004830"/>
          </a:xfrm>
          <a:prstGeom prst="roundRect">
            <a:avLst>
              <a:gd name="adj" fmla="val 20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92" y="4456030"/>
            <a:ext cx="4505325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74792" y="1536795"/>
            <a:ext cx="4995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help menu is implemented using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which is in-built in Linux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command should be valid, else the application will prompt the user stating the command is not found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command is valid, the user will be redirected to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of the same</a:t>
            </a:r>
          </a:p>
        </p:txBody>
      </p:sp>
    </p:spTree>
    <p:extLst>
      <p:ext uri="{BB962C8B-B14F-4D97-AF65-F5344CB8AC3E}">
        <p14:creationId xmlns:p14="http://schemas.microsoft.com/office/powerpoint/2010/main" val="409904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01" y="231042"/>
            <a:ext cx="10221902" cy="61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0619" y="186035"/>
            <a:ext cx="7877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 to EZ-Admin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9345" y="1857596"/>
            <a:ext cx="45073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starting the application, the terminal window prompts for a password to authenticate the user’s access to the server.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Once the password is entered, the status of the server is displayed followed by the local IP Address.</a:t>
            </a: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menu illustrates the various functionalities or capabilities of the program to perform various server operations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1" y="1702376"/>
            <a:ext cx="5357345" cy="4403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38069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609" y="79846"/>
            <a:ext cx="58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Starting the 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9758" y="1175712"/>
            <a:ext cx="7723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switched 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xterm window pops up showing the details of connections established with the server in real time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provided will redirect the user to the server webpage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61"/>
          <a:stretch/>
        </p:blipFill>
        <p:spPr>
          <a:xfrm>
            <a:off x="2003786" y="3902794"/>
            <a:ext cx="8774986" cy="2431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28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5159" y="418098"/>
            <a:ext cx="6046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Stopping the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820" y="1630102"/>
            <a:ext cx="8109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switched off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xterm window showing real time connections established with the server is closed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07" y="3857768"/>
            <a:ext cx="6229350" cy="2486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014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423" y="0"/>
            <a:ext cx="6430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Restarting the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961" y="1104875"/>
            <a:ext cx="725978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restarted successfully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fresh xterm window that lists real time connections established with the server pops up on restart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provided will redirect the user to the server webpage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1736435" y="4010243"/>
            <a:ext cx="9254835" cy="2189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770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562" y="122535"/>
            <a:ext cx="6805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Backing up server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96"/>
          <a:stretch/>
        </p:blipFill>
        <p:spPr>
          <a:xfrm>
            <a:off x="1918383" y="3942918"/>
            <a:ext cx="8909426" cy="222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303088" y="1217119"/>
            <a:ext cx="8269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backs up all the files in a compressed format (.tar.gz) with a date stamp for future reference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backup is stored in the user’s home directory in backup_server folder (Folder will be created if it doesn’t exist beforehand)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application provides the option to view the folder in the file manager</a:t>
            </a:r>
          </a:p>
        </p:txBody>
      </p:sp>
    </p:spTree>
    <p:extLst>
      <p:ext uri="{BB962C8B-B14F-4D97-AF65-F5344CB8AC3E}">
        <p14:creationId xmlns:p14="http://schemas.microsoft.com/office/powerpoint/2010/main" val="4076560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945" y="381153"/>
            <a:ext cx="5474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Scheduling 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12" y="1834139"/>
            <a:ext cx="6188364" cy="4238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07800" y="1906920"/>
            <a:ext cx="44279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 Menu provides functionality to schedule different tasks to be executed at a given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that can be scheduled include start, stop and restart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tasks are logged into the server log 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previously scheduled tasks can be deleted using the option provided in the Schedule Menu </a:t>
            </a:r>
          </a:p>
        </p:txBody>
      </p:sp>
    </p:spTree>
    <p:extLst>
      <p:ext uri="{BB962C8B-B14F-4D97-AF65-F5344CB8AC3E}">
        <p14:creationId xmlns:p14="http://schemas.microsoft.com/office/powerpoint/2010/main" val="10027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3001" y="0"/>
            <a:ext cx="623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Viewing Server Logs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38" y="923330"/>
            <a:ext cx="7229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 file lists the various operations performed on the server. It is mainly implemented to monitor server activity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 file contains the username, date &amp; time at which the operation was performed along with the operation 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operation are listed in the log file as well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if a scheduled operation is cancelled, the log file records that as well.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05" y="3785652"/>
            <a:ext cx="5674299" cy="3006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199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8365" y="399627"/>
            <a:ext cx="605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Clearing Server Logs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33" y="3911887"/>
            <a:ext cx="495300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18" y="3534279"/>
            <a:ext cx="4751939" cy="2564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85822" y="1459122"/>
            <a:ext cx="8700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logs file can be cleared with proper authentication. To clear it, a password must be provided to ensure the user is authorized to clear the file.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incorrect password is entered twice, the program will be closed.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password input is valid, the log file will be cleared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374247386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1419</TotalTime>
  <Words>665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 Bharadwaj</dc:creator>
  <cp:lastModifiedBy>Arvind M Bharadwaj</cp:lastModifiedBy>
  <cp:revision>59</cp:revision>
  <dcterms:created xsi:type="dcterms:W3CDTF">2022-02-16T03:44:22Z</dcterms:created>
  <dcterms:modified xsi:type="dcterms:W3CDTF">2022-04-04T14:14:59Z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4989ea5b-7c43-42ec-8806-41377f7aa886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