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2859B-35F7-4D1F-B334-1403E8F63D3D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ADBA-C3B2-4607-A599-44A800A1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ADBA-C3B2-4607-A599-44A800A1C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348C21-1707-47CE-B3EA-5045ED5D277F}" type="datetimeFigureOut">
              <a:rPr lang="en-US" smtClean="0"/>
              <a:t>21-Feb-22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F62838-0090-4A83-952E-4788D6F4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4896" y="3570843"/>
            <a:ext cx="2831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Krithick Kalyan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Vishwa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Arvind M Bharadwaj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 Ram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V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Surya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Aravind 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6470" y="1967210"/>
            <a:ext cx="57883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Software application for </a:t>
            </a:r>
          </a:p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ranklin Gothic Demi" panose="020B0703020102020204" pitchFamily="34" charset="0"/>
              </a:rPr>
              <a:t>Linux Server Administration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8463" y="455910"/>
            <a:ext cx="388439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EZ-Admin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070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5151" y="242608"/>
            <a:ext cx="55948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IP Address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53" y="3996481"/>
            <a:ext cx="3946804" cy="2555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50" y="4469312"/>
            <a:ext cx="4524375" cy="160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28246" y="2088766"/>
            <a:ext cx="8028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IP Address will be scanned in the access.log file of the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is invalid, the application prompts the user stating the IP Address is invalid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IP Address is validated, the matching logs are listed in a tabular format with the IP Address and the time stamp, for reference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7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19078" y="42375"/>
            <a:ext cx="60742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Filtering Client logs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Using Date / Month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2" y="3735322"/>
            <a:ext cx="4393989" cy="281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87" y="3529107"/>
            <a:ext cx="4816837" cy="3231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79252" y="1924240"/>
            <a:ext cx="8814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menu can filter access.log file according to date or month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date must be in specified format, else the application will prompt the user stating the input is invalid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input date is validated, the matching logs are listed in a tabular format with IP Address and time stamp, for reference.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66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4904" y="279553"/>
            <a:ext cx="3485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Help menu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59" y="1368261"/>
            <a:ext cx="4537631" cy="5195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92" y="4456030"/>
            <a:ext cx="4505325" cy="192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5210" y="1813794"/>
            <a:ext cx="5024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help menu is implemented using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which is in-built in Linux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command should be valid, else the application will prompt the user stating the command is not found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command is valid, the user will be redirected to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of the same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46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01" y="231042"/>
            <a:ext cx="10221902" cy="61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0619" y="186035"/>
            <a:ext cx="7877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 to EZ-Admin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0945" y="2071831"/>
            <a:ext cx="45073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starting the program, the terminal window prompts for a password to authenticate the user’s access to the server. </a:t>
            </a: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password is entered, the status of the server is displayed followed by the local IP Address.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menu illustrates the various functionalities or capabilities of the program to perform various server 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1702376"/>
            <a:ext cx="5357345" cy="440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38069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612" y="458537"/>
            <a:ext cx="58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Starting the server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760" y="1785159"/>
            <a:ext cx="7723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application prompts the user once the server is switched 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xterm window pops up showing the details of connections established with the server in real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provided will redirect the user to the server webpage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61"/>
          <a:stretch/>
        </p:blipFill>
        <p:spPr>
          <a:xfrm>
            <a:off x="2003787" y="3819667"/>
            <a:ext cx="8774986" cy="2431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280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5159" y="418098"/>
            <a:ext cx="6046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Stopping the server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22" y="1845515"/>
            <a:ext cx="8109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switched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xterm window showing real time connections established with the server is closed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is logged into the server log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08" y="3673041"/>
            <a:ext cx="6229350" cy="2486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0146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426" y="242607"/>
            <a:ext cx="6430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Restarting the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3966" y="1534390"/>
            <a:ext cx="7259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prompts the user once the server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xterm window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lists real time connections established with the server pops up on restart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will redirect the user to the server 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is logged into the server log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1736439" y="3841835"/>
            <a:ext cx="9254835" cy="2189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70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562" y="288790"/>
            <a:ext cx="6805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Backing up server files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96"/>
          <a:stretch/>
        </p:blipFill>
        <p:spPr>
          <a:xfrm>
            <a:off x="1918383" y="3942918"/>
            <a:ext cx="8909426" cy="222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38433" y="1608023"/>
            <a:ext cx="8269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backs up all the files in a compressed format (.tar.gz) with a date stamp for future reference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backup is stored in the user’s home directory in backup_server folder (Folder will be created if it doesn’t exist beforehand)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application provides the option to view the folder in the file manager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60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945" y="381153"/>
            <a:ext cx="5474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Scheduling server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12" y="1834139"/>
            <a:ext cx="6188364" cy="4238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37108" y="2217826"/>
            <a:ext cx="42524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 provides functionality to schedule different tasks to be executed at a given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that can be scheduled include start, stop and restart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tasks are logged into the server log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previously scheduled tasks can be deleted using the option provided in the Schedule Menu </a:t>
            </a:r>
          </a:p>
        </p:txBody>
      </p:sp>
    </p:spTree>
    <p:extLst>
      <p:ext uri="{BB962C8B-B14F-4D97-AF65-F5344CB8AC3E}">
        <p14:creationId xmlns:p14="http://schemas.microsoft.com/office/powerpoint/2010/main" val="100272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7684" y="230524"/>
            <a:ext cx="623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Viewing Server Logs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5475" y="1283019"/>
            <a:ext cx="6835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 file lists the various operations performed on the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 file contains the username, date &amp; time at which the operation was performed along with the operation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operation are listed in the log file as well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if a scheduled operation is cancelled, the log file records that as well.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445" y="3443509"/>
            <a:ext cx="6305550" cy="334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1996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8365" y="399627"/>
            <a:ext cx="605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Clearing Server Logs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33" y="3911887"/>
            <a:ext cx="495300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18" y="3534279"/>
            <a:ext cx="4751939" cy="2564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85822" y="1699490"/>
            <a:ext cx="8700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logs file can be cleared with proper authentication. To clear it, a password must be provided to ensure the user is authorized to clear the 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incorrect password is entered twice, the program will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closed.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password input is valid, the log file will be cleared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374247386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1084</TotalTime>
  <Words>654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Franklin Gothic Demi</vt:lpstr>
      <vt:lpstr>Tahoma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 Bharadwaj</dc:creator>
  <cp:lastModifiedBy>Arvind M Bharadwaj</cp:lastModifiedBy>
  <cp:revision>41</cp:revision>
  <dcterms:created xsi:type="dcterms:W3CDTF">2022-02-16T03:44:22Z</dcterms:created>
  <dcterms:modified xsi:type="dcterms:W3CDTF">2022-02-21T11:56:01Z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4989ea5b-7c43-42ec-8806-41377f7aa886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</Properties>
</file>