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2859B-35F7-4D1F-B334-1403E8F63D3D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DADBA-C3B2-4607-A599-44A800A1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ADBA-C3B2-4607-A599-44A800A1C8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8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0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2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18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5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7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75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8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5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5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348C21-1707-47CE-B3EA-5045ED5D277F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0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14896" y="3570843"/>
            <a:ext cx="2831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Krithick Kalyan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Vishwa 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Arvind M Bharadwaj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 Ram 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Pradeep V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Surya 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Aravind 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6470" y="1967210"/>
            <a:ext cx="578837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lin Gothic Demi" panose="020B0703020102020204" pitchFamily="34" charset="0"/>
              </a:rPr>
              <a:t>Software application for </a:t>
            </a:r>
          </a:p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lin Gothic Demi" panose="020B0703020102020204" pitchFamily="34" charset="0"/>
              </a:rPr>
              <a:t>Linux Server Administration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ranklin Gothic Demi" panose="020B07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88463" y="455910"/>
            <a:ext cx="388439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EZ-Admin</a:t>
            </a:r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1070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5149" y="0"/>
            <a:ext cx="559480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Filtering Client Logs </a:t>
            </a:r>
          </a:p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Using IP Address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26" y="4107318"/>
            <a:ext cx="3946804" cy="2555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50" y="4580149"/>
            <a:ext cx="4524375" cy="1609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28244" y="1715104"/>
            <a:ext cx="8028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IP Address will be scanned in the access.log file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is invalid, the application prompts the user stating the IP Address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IP Address is validated, the matching logs are listed in a tabular format with the IP Address and the time stamp, for reference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578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63201" y="42375"/>
            <a:ext cx="498604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Filtering Client logs </a:t>
            </a:r>
          </a:p>
          <a:p>
            <a:pPr algn="ctr"/>
            <a:r>
              <a:rPr lang="en-U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Using Date / Month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52" y="3735322"/>
            <a:ext cx="4393989" cy="2819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887" y="3529107"/>
            <a:ext cx="4816837" cy="3231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79252" y="1497782"/>
            <a:ext cx="8814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menu can filter access.log file according to date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date must be in specified format, else the application will prompt the user stating the input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input date is validated, the matching logs are listed in a tabular format with IP Address and time stamp, for reference.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661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4904" y="279553"/>
            <a:ext cx="3485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Help menu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459" y="1368261"/>
            <a:ext cx="4537631" cy="5195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792" y="4456030"/>
            <a:ext cx="4505325" cy="1924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4792" y="1536795"/>
            <a:ext cx="4995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help menu is implemented using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which is in-built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command should be valid, else the application will prompt the user stating the command is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command is valid, the user will be redirected to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of the same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046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01" y="231042"/>
            <a:ext cx="10221902" cy="61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0619" y="186035"/>
            <a:ext cx="7877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Introduction to EZ-Admin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7054" y="1857596"/>
            <a:ext cx="450734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 starting the program, the terminal window prompts for a password to authenticate the user’s access to the server. </a:t>
            </a: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Once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password is entered, the status of the server is displayed followed by the local IP Address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menu illustrates the various functionalities or capabilities of the program to perform various server operations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91" y="1702376"/>
            <a:ext cx="5357345" cy="4403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38069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9609" y="79846"/>
            <a:ext cx="58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Starting the server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758" y="1175712"/>
            <a:ext cx="7723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application prompts the user once the server is switched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xterm window pops up showing the details of connections established with the server in real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provided will redirect the user to the server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webpage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activity is logged into the server log 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61"/>
          <a:stretch/>
        </p:blipFill>
        <p:spPr>
          <a:xfrm>
            <a:off x="2003786" y="3902794"/>
            <a:ext cx="8774986" cy="2431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28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5159" y="418098"/>
            <a:ext cx="6046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Stopping the server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3820" y="1630102"/>
            <a:ext cx="81095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prompts the user once the server is switched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xterm window showing real time connections established with the server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activity is logged into the server log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07" y="3857768"/>
            <a:ext cx="6229350" cy="2486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014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8423" y="0"/>
            <a:ext cx="6430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Restarting the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3962" y="1104875"/>
            <a:ext cx="725978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prompts the user once the server is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restarted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xterm window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lists real time connections established with the server pops up on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will redirect the user to the server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is logged into the server log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1736435" y="4010243"/>
            <a:ext cx="9254835" cy="2189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7700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0562" y="122535"/>
            <a:ext cx="6805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Backing up server files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196"/>
          <a:stretch/>
        </p:blipFill>
        <p:spPr>
          <a:xfrm>
            <a:off x="1918383" y="3942918"/>
            <a:ext cx="8909426" cy="2221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303088" y="1217119"/>
            <a:ext cx="8269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backs up all the files in a compressed format (.tar.gz) with a date stamp for future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backup is stored in the user’s home directory in backup_server folder (Folder will be created if it doesn’t exist beforehand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application provides the option to view the folder in the file manager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560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5945" y="381153"/>
            <a:ext cx="5474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Scheduling server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412" y="1834139"/>
            <a:ext cx="6188364" cy="4238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307800" y="1906920"/>
            <a:ext cx="44279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 provides functionality to schedule different tasks to be executed at a given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tasks that can be scheduled include start, stop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scheduled tasks are logged into the server log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previously scheduled tasks can be deleted using the option provided in the Schedule Menu </a:t>
            </a:r>
          </a:p>
        </p:txBody>
      </p:sp>
    </p:spTree>
    <p:extLst>
      <p:ext uri="{BB962C8B-B14F-4D97-AF65-F5344CB8AC3E}">
        <p14:creationId xmlns:p14="http://schemas.microsoft.com/office/powerpoint/2010/main" val="100272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3001" y="0"/>
            <a:ext cx="623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Viewing Server Logs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41" y="1043538"/>
            <a:ext cx="72290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log file lists the various operations performed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log file contains the username, date &amp; time at which the operation was performed along with the operation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itself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scheduled operation are listed in the log file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 if a scheduled operation is cancelled, the log file records that as well.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08" y="3749069"/>
            <a:ext cx="5674299" cy="30061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1996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8365" y="399627"/>
            <a:ext cx="6055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Clearing Server Logs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433" y="3911887"/>
            <a:ext cx="4953000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018" y="3534279"/>
            <a:ext cx="4751939" cy="2564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985822" y="1459122"/>
            <a:ext cx="8700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logs file can be cleared with proper authentication. To clear it, a password must be provided to ensure the user is authorized to clear the file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an incorrect password is entered twice, the program will be closed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password input is valid, the log file will be cleared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374247386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1089</TotalTime>
  <Words>655</Words>
  <Application>Microsoft Office PowerPoint</Application>
  <PresentationFormat>Widescreen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Corbel</vt:lpstr>
      <vt:lpstr>Franklin Gothic Demi</vt:lpstr>
      <vt:lpstr>Tahoma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M Bharadwaj</dc:creator>
  <cp:lastModifiedBy>Arvind M Bharadwaj</cp:lastModifiedBy>
  <cp:revision>50</cp:revision>
  <dcterms:created xsi:type="dcterms:W3CDTF">2022-02-16T03:44:22Z</dcterms:created>
  <dcterms:modified xsi:type="dcterms:W3CDTF">2022-02-22T10:24:15Z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4989ea5b-7c43-42ec-8806-41377f7aa886</vt:lpwstr>
  </property>
  <property fmtid="{D5CDD505-2E9C-101B-9397-08002B2CF9AE}" pid="3" name="HCLClassD6">
    <vt:lpwstr>False</vt:lpwstr>
  </property>
  <property fmtid="{D5CDD505-2E9C-101B-9397-08002B2CF9AE}" pid="4" name="HCLClassification">
    <vt:lpwstr>HCL_Cla5s_Publ1c</vt:lpwstr>
  </property>
</Properties>
</file>