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88" r:id="rId2"/>
    <p:sldId id="289" r:id="rId3"/>
    <p:sldId id="290" r:id="rId4"/>
    <p:sldId id="291" r:id="rId5"/>
    <p:sldId id="292" r:id="rId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2981">
          <p15:clr>
            <a:srgbClr val="A4A3A4"/>
          </p15:clr>
        </p15:guide>
        <p15:guide id="3" orient="horz" pos="78">
          <p15:clr>
            <a:srgbClr val="A4A3A4"/>
          </p15:clr>
        </p15:guide>
        <p15:guide id="4" pos="68">
          <p15:clr>
            <a:srgbClr val="A4A3A4"/>
          </p15:clr>
        </p15:guide>
        <p15:guide id="5" pos="56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D"/>
    <a:srgbClr val="6D6E71"/>
    <a:srgbClr val="8DC53E"/>
    <a:srgbClr val="E6D000"/>
    <a:srgbClr val="FFF157"/>
    <a:srgbClr val="E29C00"/>
    <a:srgbClr val="FFB914"/>
    <a:srgbClr val="C4121A"/>
    <a:srgbClr val="EA1B25"/>
    <a:srgbClr val="FAC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0033" autoAdjust="0"/>
  </p:normalViewPr>
  <p:slideViewPr>
    <p:cSldViewPr snapToGrid="0" snapToObjects="1" showGuides="1">
      <p:cViewPr varScale="1">
        <p:scale>
          <a:sx n="98" d="100"/>
          <a:sy n="98" d="100"/>
        </p:scale>
        <p:origin x="606" y="72"/>
      </p:cViewPr>
      <p:guideLst>
        <p:guide orient="horz" pos="1620"/>
        <p:guide orient="horz" pos="2981"/>
        <p:guide orient="horz" pos="78"/>
        <p:guide pos="68"/>
        <p:guide pos="5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768139-829D-4764-9C6B-EE8D1977B13F}" type="datetimeFigureOut">
              <a:rPr lang="en-GB" smtClean="0"/>
              <a:pPr/>
              <a:t>13/01/2014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DA52A5-F05B-4095-82C8-0D07622ED885}" type="slidenum">
              <a:rPr lang="en-GB" smtClean="0"/>
              <a:pPr/>
              <a:t>‹#›</a:t>
            </a:fld>
            <a:endParaRPr lang="en-GB"/>
          </a:p>
        </p:txBody>
      </p:sp>
    </p:spTree>
    <p:extLst>
      <p:ext uri="{BB962C8B-B14F-4D97-AF65-F5344CB8AC3E}">
        <p14:creationId xmlns:p14="http://schemas.microsoft.com/office/powerpoint/2010/main" val="2418235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50FC3A5-8515-4154-B46A-D5FC24D5850F}" type="datetimeFigureOut">
              <a:rPr lang="en-GB"/>
              <a:pPr>
                <a:defRPr/>
              </a:pPr>
              <a:t>13/01/2014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FA0492AA-C698-45A3-92EF-BF98E8A10CDE}" type="slidenum">
              <a:rPr lang="en-GB"/>
              <a:pPr>
                <a:defRPr/>
              </a:pPr>
              <a:t>‹#›</a:t>
            </a:fld>
            <a:endParaRPr lang="en-GB"/>
          </a:p>
        </p:txBody>
      </p:sp>
    </p:spTree>
    <p:extLst>
      <p:ext uri="{BB962C8B-B14F-4D97-AF65-F5344CB8AC3E}">
        <p14:creationId xmlns:p14="http://schemas.microsoft.com/office/powerpoint/2010/main" val="390062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801688"/>
            <a:ext cx="6092825" cy="34274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6486132-FE14-46A3-BBF5-51C77EA44DC4}" type="slidenum">
              <a:rPr lang="en-GB" smtClean="0"/>
              <a:pPr>
                <a:defRPr/>
              </a:pPr>
              <a:t>5</a:t>
            </a:fld>
            <a:endParaRPr lang="en-GB" dirty="0"/>
          </a:p>
        </p:txBody>
      </p:sp>
    </p:spTree>
    <p:extLst>
      <p:ext uri="{BB962C8B-B14F-4D97-AF65-F5344CB8AC3E}">
        <p14:creationId xmlns:p14="http://schemas.microsoft.com/office/powerpoint/2010/main" val="31605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382000" cy="7048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914400"/>
            <a:ext cx="41148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1148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275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Notes&amp;Disclaim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2316480" y="2603508"/>
            <a:ext cx="5002212" cy="158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2319862" y="2678184"/>
            <a:ext cx="4880292" cy="1741416"/>
          </a:xfrm>
          <a:prstGeom prst="rect">
            <a:avLst/>
          </a:prstGeom>
        </p:spPr>
        <p:txBody>
          <a:bodyPr/>
          <a:lstStyle>
            <a:lvl1pPr marL="0" indent="0" algn="ctr">
              <a:buFontTx/>
              <a:buNone/>
              <a:defRPr sz="1400">
                <a:solidFill>
                  <a:schemeClr val="bg2">
                    <a:lumMod val="50000"/>
                  </a:schemeClr>
                </a:solidFill>
                <a:latin typeface="Arial"/>
                <a:cs typeface="Arial"/>
              </a:defRPr>
            </a:lvl1pPr>
            <a:lvl2pPr marL="444500" indent="0" algn="ctr">
              <a:buFontTx/>
              <a:buNone/>
              <a:defRPr sz="1200">
                <a:solidFill>
                  <a:schemeClr val="bg2">
                    <a:lumMod val="50000"/>
                  </a:schemeClr>
                </a:solidFill>
                <a:latin typeface="Arial"/>
                <a:cs typeface="Arial"/>
              </a:defRPr>
            </a:lvl2pPr>
            <a:lvl3pPr marL="895350" indent="0" algn="ctr">
              <a:buFontTx/>
              <a:buNone/>
              <a:defRPr sz="1100">
                <a:solidFill>
                  <a:schemeClr val="bg2">
                    <a:lumMod val="50000"/>
                  </a:schemeClr>
                </a:solidFill>
                <a:latin typeface="Arial"/>
                <a:cs typeface="Arial"/>
              </a:defRPr>
            </a:lvl3pPr>
            <a:lvl4pPr marL="1347788" indent="0" algn="ctr">
              <a:buFontTx/>
              <a:buNone/>
              <a:defRPr sz="1050">
                <a:solidFill>
                  <a:schemeClr val="bg2">
                    <a:lumMod val="50000"/>
                  </a:schemeClr>
                </a:solidFill>
                <a:latin typeface="Arial"/>
                <a:cs typeface="Arial"/>
              </a:defRPr>
            </a:lvl4pPr>
            <a:lvl5pPr marL="1792288" indent="0" algn="ctr">
              <a:buFontTx/>
              <a:buNone/>
              <a:defRPr sz="1050">
                <a:solidFill>
                  <a:schemeClr val="bg2">
                    <a:lumMod val="50000"/>
                  </a:schemeClr>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itle 1"/>
          <p:cNvSpPr>
            <a:spLocks noGrp="1"/>
          </p:cNvSpPr>
          <p:nvPr>
            <p:ph type="title"/>
          </p:nvPr>
        </p:nvSpPr>
        <p:spPr>
          <a:xfrm>
            <a:off x="2438400" y="1617544"/>
            <a:ext cx="4880292" cy="987552"/>
          </a:xfrm>
          <a:prstGeom prst="rect">
            <a:avLst/>
          </a:prstGeom>
        </p:spPr>
        <p:txBody>
          <a:bodyPr anchor="b"/>
          <a:lstStyle>
            <a:lvl1pPr algn="ctr">
              <a:defRPr sz="2800">
                <a:solidFill>
                  <a:schemeClr val="accent3"/>
                </a:solidFill>
                <a:latin typeface="Arial"/>
                <a:cs typeface="Arial"/>
              </a:defRPr>
            </a:lvl1pPr>
          </a:lstStyle>
          <a:p>
            <a:r>
              <a:rPr lang="en-US" dirty="0" smtClean="0"/>
              <a:t>Click to edit Master title style</a:t>
            </a:r>
            <a:endParaRPr lang="en-GB" dirty="0"/>
          </a:p>
        </p:txBody>
      </p:sp>
      <p:sp>
        <p:nvSpPr>
          <p:cNvPr id="8" name="Rectangle 7"/>
          <p:cNvSpPr>
            <a:spLocks noChangeArrowheads="1"/>
          </p:cNvSpPr>
          <p:nvPr userDrawn="1"/>
        </p:nvSpPr>
        <p:spPr bwMode="gray">
          <a:xfrm>
            <a:off x="0" y="4749798"/>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baseline="-25000" dirty="0">
              <a:solidFill>
                <a:srgbClr val="FFFFFF"/>
              </a:solidFill>
              <a:latin typeface="Arial"/>
              <a:cs typeface="Arial"/>
            </a:endParaRPr>
          </a:p>
        </p:txBody>
      </p:sp>
      <p:sp>
        <p:nvSpPr>
          <p:cNvPr id="9" name="Rectangle 8"/>
          <p:cNvSpPr>
            <a:spLocks noChangeArrowheads="1"/>
          </p:cNvSpPr>
          <p:nvPr userDrawn="1"/>
        </p:nvSpPr>
        <p:spPr bwMode="gray">
          <a:xfrm flipV="1">
            <a:off x="0" y="4742387"/>
            <a:ext cx="9144000" cy="54610"/>
          </a:xfrm>
          <a:prstGeom prst="rect">
            <a:avLst/>
          </a:prstGeom>
          <a:solidFill>
            <a:srgbClr val="0079BD"/>
          </a:solidFill>
          <a:ln w="9525">
            <a:noFill/>
            <a:miter lim="800000"/>
            <a:headEnd/>
            <a:tailEnd/>
          </a:ln>
          <a:effectLst/>
        </p:spPr>
        <p:txBody>
          <a:bodyPr anchor="ctr"/>
          <a:lstStyle/>
          <a:p>
            <a:pPr algn="ctr" fontAlgn="auto">
              <a:spcBef>
                <a:spcPts val="0"/>
              </a:spcBef>
              <a:spcAft>
                <a:spcPts val="0"/>
              </a:spcAft>
              <a:defRPr/>
            </a:pPr>
            <a:endParaRPr lang="en-US" baseline="-25000" dirty="0">
              <a:solidFill>
                <a:srgbClr val="FFFFFF"/>
              </a:solidFill>
              <a:latin typeface="+mn-lt"/>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66410" y="1236702"/>
            <a:ext cx="3886200" cy="439408"/>
          </a:xfrm>
          <a:prstGeom prst="rect">
            <a:avLst/>
          </a:prstGeom>
        </p:spPr>
      </p:pic>
    </p:spTree>
    <p:extLst>
      <p:ext uri="{BB962C8B-B14F-4D97-AF65-F5344CB8AC3E}">
        <p14:creationId xmlns:p14="http://schemas.microsoft.com/office/powerpoint/2010/main" val="2128776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2" descr="Infosys_patter_fade.jpg"/>
          <p:cNvPicPr>
            <a:picLocks noChangeAspect="1"/>
          </p:cNvPicPr>
          <p:nvPr userDrawn="1"/>
        </p:nvPicPr>
        <p:blipFill>
          <a:blip r:embed="rId5" cstate="email"/>
          <a:srcRect/>
          <a:stretch>
            <a:fillRect/>
          </a:stretch>
        </p:blipFill>
        <p:spPr bwMode="auto">
          <a:xfrm>
            <a:off x="0" y="0"/>
            <a:ext cx="9144000" cy="5143500"/>
          </a:xfrm>
          <a:prstGeom prst="rect">
            <a:avLst/>
          </a:prstGeom>
          <a:noFill/>
          <a:ln w="9525">
            <a:noFill/>
            <a:miter lim="800000"/>
            <a:headEnd/>
            <a:tailEnd/>
          </a:ln>
        </p:spPr>
      </p:pic>
      <p:sp>
        <p:nvSpPr>
          <p:cNvPr id="1030" name="Title Placeholder 1"/>
          <p:cNvSpPr>
            <a:spLocks noGrp="1"/>
          </p:cNvSpPr>
          <p:nvPr>
            <p:ph type="title"/>
          </p:nvPr>
        </p:nvSpPr>
        <p:spPr bwMode="auto">
          <a:xfrm>
            <a:off x="457200" y="81280"/>
            <a:ext cx="8229600" cy="701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31" name="Text Placeholder 2"/>
          <p:cNvSpPr>
            <a:spLocks noGrp="1"/>
          </p:cNvSpPr>
          <p:nvPr>
            <p:ph type="body" idx="1"/>
          </p:nvPr>
        </p:nvSpPr>
        <p:spPr bwMode="auto">
          <a:xfrm>
            <a:off x="457200" y="914400"/>
            <a:ext cx="8229600" cy="369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20" name="Rectangle 19"/>
          <p:cNvSpPr>
            <a:spLocks noChangeArrowheads="1"/>
          </p:cNvSpPr>
          <p:nvPr userDrawn="1"/>
        </p:nvSpPr>
        <p:spPr bwMode="gray">
          <a:xfrm>
            <a:off x="0" y="4749798"/>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baseline="-25000" dirty="0">
              <a:solidFill>
                <a:srgbClr val="FFFFFF"/>
              </a:solidFill>
              <a:latin typeface="Arial"/>
              <a:cs typeface="Arial"/>
            </a:endParaRPr>
          </a:p>
        </p:txBody>
      </p:sp>
      <p:sp>
        <p:nvSpPr>
          <p:cNvPr id="22" name="Rectangle 21"/>
          <p:cNvSpPr>
            <a:spLocks noChangeArrowheads="1"/>
          </p:cNvSpPr>
          <p:nvPr userDrawn="1"/>
        </p:nvSpPr>
        <p:spPr bwMode="gray">
          <a:xfrm flipV="1">
            <a:off x="0" y="4742387"/>
            <a:ext cx="9144000" cy="54610"/>
          </a:xfrm>
          <a:prstGeom prst="rect">
            <a:avLst/>
          </a:prstGeom>
          <a:solidFill>
            <a:srgbClr val="0079BD"/>
          </a:solidFill>
          <a:ln w="9525">
            <a:noFill/>
            <a:miter lim="800000"/>
            <a:headEnd/>
            <a:tailEnd/>
          </a:ln>
          <a:effectLst/>
        </p:spPr>
        <p:txBody>
          <a:bodyPr anchor="ctr"/>
          <a:lstStyle/>
          <a:p>
            <a:pPr algn="ctr" fontAlgn="auto">
              <a:spcBef>
                <a:spcPts val="0"/>
              </a:spcBef>
              <a:spcAft>
                <a:spcPts val="0"/>
              </a:spcAft>
              <a:defRPr/>
            </a:pPr>
            <a:endParaRPr lang="en-US" baseline="-25000" dirty="0">
              <a:solidFill>
                <a:srgbClr val="FFFFFF"/>
              </a:solidFill>
              <a:latin typeface="+mn-lt"/>
            </a:endParaRPr>
          </a:p>
        </p:txBody>
      </p:sp>
      <p:pic>
        <p:nvPicPr>
          <p:cNvPr id="23" name="Picture 22" descr="BTE_logo1.png"/>
          <p:cNvPicPr>
            <a:picLocks noChangeAspect="1"/>
          </p:cNvPicPr>
          <p:nvPr userDrawn="1"/>
        </p:nvPicPr>
        <p:blipFill>
          <a:blip r:embed="rId6" cstate="print"/>
          <a:stretch>
            <a:fillRect/>
          </a:stretch>
        </p:blipFill>
        <p:spPr>
          <a:xfrm>
            <a:off x="7611532" y="4843992"/>
            <a:ext cx="1407583" cy="285007"/>
          </a:xfrm>
          <a:prstGeom prst="rect">
            <a:avLst/>
          </a:prstGeom>
        </p:spPr>
      </p:pic>
      <p:sp>
        <p:nvSpPr>
          <p:cNvPr id="25"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pic>
        <p:nvPicPr>
          <p:cNvPr id="10" name="Picture 9" descr="LOGOO.png"/>
          <p:cNvPicPr>
            <a:picLocks noChangeAspect="1"/>
          </p:cNvPicPr>
          <p:nvPr userDrawn="1"/>
        </p:nvPicPr>
        <p:blipFill>
          <a:blip r:embed="rId7" cstate="print"/>
          <a:stretch>
            <a:fillRect/>
          </a:stretch>
        </p:blipFill>
        <p:spPr>
          <a:xfrm>
            <a:off x="157093" y="4802456"/>
            <a:ext cx="768965" cy="345602"/>
          </a:xfrm>
          <a:prstGeom prst="rect">
            <a:avLst/>
          </a:prstGeom>
        </p:spPr>
      </p:pic>
      <p:pic>
        <p:nvPicPr>
          <p:cNvPr id="11" name="Picture 10" descr="KM.png"/>
          <p:cNvPicPr>
            <a:picLocks noChangeAspect="1"/>
          </p:cNvPicPr>
          <p:nvPr userDrawn="1"/>
        </p:nvPicPr>
        <p:blipFill>
          <a:blip r:embed="rId8" cstate="print"/>
          <a:stretch>
            <a:fillRect/>
          </a:stretch>
        </p:blipFill>
        <p:spPr>
          <a:xfrm>
            <a:off x="8389961" y="103359"/>
            <a:ext cx="677839" cy="609600"/>
          </a:xfrm>
          <a:prstGeom prst="rect">
            <a:avLst/>
          </a:prstGeom>
        </p:spPr>
      </p:pic>
    </p:spTree>
  </p:cSld>
  <p:clrMap bg1="lt1" tx1="dk1" bg2="lt2" tx2="dk2" accent1="accent1" accent2="accent2" accent3="accent3" accent4="accent4" accent5="accent5" accent6="accent6" hlink="hlink" folHlink="folHlink"/>
  <p:sldLayoutIdLst>
    <p:sldLayoutId id="2147483915" r:id="rId1"/>
    <p:sldLayoutId id="2147483916" r:id="rId2"/>
    <p:sldLayoutId id="2147483919" r:id="rId3"/>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2200" kern="1200">
          <a:solidFill>
            <a:schemeClr val="tx1"/>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infosys.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infosys.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a:spLocks noGrp="1" noChangeArrowheads="1"/>
          </p:cNvSpPr>
          <p:nvPr>
            <p:ph type="title"/>
          </p:nvPr>
        </p:nvSpPr>
        <p:spPr bwMode="auto">
          <a:xfrm>
            <a:off x="0" y="418289"/>
            <a:ext cx="9144000" cy="2751522"/>
          </a:xfrm>
          <a:prstGeom prst="rect">
            <a:avLst/>
          </a:prstGeom>
          <a:noFill/>
          <a:ln w="9525">
            <a:noFill/>
            <a:miter lim="800000"/>
            <a:headEnd/>
            <a:tailEnd/>
          </a:ln>
        </p:spPr>
        <p:txBody>
          <a:bodyPr wrap="square">
            <a:spAutoFit/>
          </a:bodyPr>
          <a:lstStyle/>
          <a:p>
            <a:pPr algn="ctr"/>
            <a:r>
              <a:rPr lang="en-US" sz="1600" b="1" dirty="0" smtClean="0">
                <a:solidFill>
                  <a:srgbClr val="000066"/>
                </a:solidFill>
                <a:latin typeface="Arial" charset="0"/>
                <a:cs typeface="Arial" charset="0"/>
              </a:rPr>
              <a:t>[</a:t>
            </a:r>
            <a:r>
              <a:rPr lang="en-US" sz="1600" b="1" dirty="0">
                <a:solidFill>
                  <a:srgbClr val="000066"/>
                </a:solidFill>
                <a:latin typeface="Arial" charset="0"/>
                <a:cs typeface="Arial" charset="0"/>
              </a:rPr>
              <a:t>Template for </a:t>
            </a:r>
            <a:r>
              <a:rPr lang="en-US" sz="1600" b="1" dirty="0" err="1">
                <a:solidFill>
                  <a:srgbClr val="000066"/>
                </a:solidFill>
                <a:latin typeface="Arial" charset="0"/>
                <a:cs typeface="Arial" charset="0"/>
              </a:rPr>
              <a:t>BoK</a:t>
            </a:r>
            <a:r>
              <a:rPr lang="en-US" sz="1600" b="1" dirty="0">
                <a:solidFill>
                  <a:srgbClr val="000066"/>
                </a:solidFill>
                <a:latin typeface="Arial" charset="0"/>
                <a:cs typeface="Arial" charset="0"/>
              </a:rPr>
              <a:t>] </a:t>
            </a:r>
            <a:endParaRPr lang="en-US" sz="1600" dirty="0">
              <a:solidFill>
                <a:srgbClr val="000066"/>
              </a:solidFill>
              <a:latin typeface="Arial" charset="0"/>
              <a:cs typeface="Arial" charset="0"/>
            </a:endParaRPr>
          </a:p>
          <a:p>
            <a:pPr algn="ctr"/>
            <a:r>
              <a:rPr lang="en-US" sz="1600" dirty="0">
                <a:latin typeface="Arial" charset="0"/>
                <a:cs typeface="Arial" charset="0"/>
              </a:rPr>
              <a:t> </a:t>
            </a:r>
          </a:p>
          <a:p>
            <a:pPr algn="ctr"/>
            <a:r>
              <a:rPr lang="en-US" sz="1600" b="1" dirty="0" smtClean="0">
                <a:latin typeface="Arial" charset="0"/>
                <a:cs typeface="Arial" charset="0"/>
              </a:rPr>
              <a:t>Infosys</a:t>
            </a:r>
            <a:endParaRPr lang="en-US" sz="1600" dirty="0">
              <a:latin typeface="Arial" charset="0"/>
              <a:cs typeface="Arial" charset="0"/>
            </a:endParaRPr>
          </a:p>
          <a:p>
            <a:pPr algn="ctr"/>
            <a:r>
              <a:rPr lang="en-US" sz="1600" b="1" dirty="0">
                <a:latin typeface="Arial" charset="0"/>
                <a:cs typeface="Arial" charset="0"/>
              </a:rPr>
              <a:t> </a:t>
            </a:r>
            <a:endParaRPr lang="en-US" sz="1600" dirty="0">
              <a:latin typeface="Arial" charset="0"/>
              <a:cs typeface="Arial" charset="0"/>
            </a:endParaRPr>
          </a:p>
          <a:p>
            <a:pPr algn="ctr"/>
            <a:r>
              <a:rPr lang="en-US" sz="1600" b="1" dirty="0">
                <a:latin typeface="Arial" charset="0"/>
                <a:cs typeface="Arial" charset="0"/>
              </a:rPr>
              <a:t> </a:t>
            </a:r>
            <a:endParaRPr lang="en-US" sz="1600" dirty="0">
              <a:latin typeface="Arial" charset="0"/>
              <a:cs typeface="Arial" charset="0"/>
            </a:endParaRPr>
          </a:p>
          <a:p>
            <a:pPr algn="ctr"/>
            <a:r>
              <a:rPr lang="en-US" sz="1600" b="1" dirty="0">
                <a:latin typeface="Arial" charset="0"/>
                <a:cs typeface="Arial" charset="0"/>
              </a:rPr>
              <a:t> </a:t>
            </a:r>
            <a:endParaRPr lang="en-US" sz="1600" dirty="0">
              <a:latin typeface="Arial" charset="0"/>
              <a:cs typeface="Arial" charset="0"/>
            </a:endParaRPr>
          </a:p>
          <a:p>
            <a:pPr algn="ctr"/>
            <a:r>
              <a:rPr lang="en-US" sz="1600" b="1" dirty="0" smtClean="0">
                <a:latin typeface="Arial" charset="0"/>
                <a:cs typeface="Arial" charset="0"/>
              </a:rPr>
              <a:t>&lt;</a:t>
            </a:r>
            <a:r>
              <a:rPr lang="en-US" sz="1600" b="1" dirty="0">
                <a:latin typeface="Arial" charset="0"/>
                <a:cs typeface="Arial" charset="0"/>
              </a:rPr>
              <a:t>Title of </a:t>
            </a:r>
            <a:r>
              <a:rPr lang="en-US" sz="1600" b="1" dirty="0" err="1">
                <a:latin typeface="Arial" charset="0"/>
                <a:cs typeface="Arial" charset="0"/>
              </a:rPr>
              <a:t>BoK</a:t>
            </a:r>
            <a:r>
              <a:rPr lang="en-US" sz="1600" b="1" dirty="0">
                <a:latin typeface="Arial" charset="0"/>
                <a:cs typeface="Arial" charset="0"/>
              </a:rPr>
              <a:t>&gt;</a:t>
            </a:r>
            <a:endParaRPr lang="en-US" sz="1600" dirty="0">
              <a:latin typeface="Arial" charset="0"/>
              <a:cs typeface="Arial" charset="0"/>
            </a:endParaRPr>
          </a:p>
          <a:p>
            <a:pPr algn="ctr"/>
            <a:r>
              <a:rPr lang="en-US" sz="1600" b="1" dirty="0" smtClean="0">
                <a:latin typeface="Arial" charset="0"/>
                <a:cs typeface="Arial" charset="0"/>
              </a:rPr>
              <a:t>&lt;</a:t>
            </a:r>
            <a:r>
              <a:rPr lang="en-US" sz="1600" b="1" dirty="0">
                <a:latin typeface="Arial" charset="0"/>
                <a:cs typeface="Arial" charset="0"/>
              </a:rPr>
              <a:t>Month, year&gt;</a:t>
            </a:r>
            <a:endParaRPr lang="en-US" sz="1600" dirty="0">
              <a:latin typeface="Arial" charset="0"/>
              <a:cs typeface="Arial" charset="0"/>
            </a:endParaRPr>
          </a:p>
          <a:p>
            <a:pPr algn="ctr"/>
            <a:r>
              <a:rPr lang="en-US" sz="1600" b="1" dirty="0">
                <a:latin typeface="Arial" charset="0"/>
                <a:cs typeface="Arial" charset="0"/>
              </a:rPr>
              <a:t> </a:t>
            </a:r>
            <a:endParaRPr lang="en-US" sz="1600" dirty="0">
              <a:latin typeface="Arial" charset="0"/>
              <a:cs typeface="Arial" charset="0"/>
            </a:endParaRPr>
          </a:p>
          <a:p>
            <a:pPr algn="ctr"/>
            <a:r>
              <a:rPr lang="en-US" sz="1600" b="1" dirty="0">
                <a:latin typeface="Arial" charset="0"/>
                <a:cs typeface="Arial" charset="0"/>
              </a:rPr>
              <a:t> </a:t>
            </a:r>
            <a:endParaRPr lang="en-US" sz="1600" dirty="0">
              <a:latin typeface="Arial" charset="0"/>
              <a:cs typeface="Arial" charset="0"/>
            </a:endParaRPr>
          </a:p>
          <a:p>
            <a:pPr algn="ctr"/>
            <a:r>
              <a:rPr lang="en-US" sz="1600" b="1" dirty="0">
                <a:latin typeface="Arial" charset="0"/>
                <a:cs typeface="Arial" charset="0"/>
              </a:rPr>
              <a:t> </a:t>
            </a:r>
            <a:endParaRPr lang="en-US" sz="1600" dirty="0">
              <a:latin typeface="Arial" charset="0"/>
              <a:cs typeface="Arial" charset="0"/>
            </a:endParaRPr>
          </a:p>
          <a:p>
            <a:pPr algn="ctr"/>
            <a:r>
              <a:rPr lang="en-US" sz="1600" b="1" dirty="0" smtClean="0">
                <a:latin typeface="Arial" charset="0"/>
                <a:cs typeface="Arial" charset="0"/>
              </a:rPr>
              <a:t>INFOSYS LIMITED</a:t>
            </a:r>
            <a:endParaRPr lang="en-US" sz="1600" dirty="0">
              <a:latin typeface="Arial" charset="0"/>
              <a:cs typeface="Arial" charset="0"/>
            </a:endParaRPr>
          </a:p>
          <a:p>
            <a:pPr algn="ctr"/>
            <a:r>
              <a:rPr lang="en-US" sz="1600" b="1" dirty="0" smtClean="0">
                <a:latin typeface="Arial" charset="0"/>
                <a:cs typeface="Arial" charset="0"/>
              </a:rPr>
              <a:t>Bangalore</a:t>
            </a:r>
            <a:endParaRPr lang="en-US" sz="1600" dirty="0"/>
          </a:p>
        </p:txBody>
      </p:sp>
      <p:sp>
        <p:nvSpPr>
          <p:cNvPr id="3" name="Footer Placeholder 7"/>
          <p:cNvSpPr>
            <a:spLocks noGrp="1"/>
          </p:cNvSpPr>
          <p:nvPr/>
        </p:nvSpPr>
        <p:spPr bwMode="auto">
          <a:xfrm>
            <a:off x="2872048" y="4641850"/>
            <a:ext cx="3538538" cy="501650"/>
          </a:xfrm>
          <a:prstGeom prst="rect">
            <a:avLst/>
          </a:prstGeom>
          <a:noFill/>
          <a:ln w="9525">
            <a:noFill/>
            <a:miter lim="800000"/>
            <a:headEnd/>
            <a:tailEnd/>
          </a:ln>
        </p:spPr>
        <p:txBody>
          <a:bodyPr anchor="ctr"/>
          <a:lstStyle/>
          <a:p>
            <a:pPr algn="ctr"/>
            <a:r>
              <a:rPr lang="en-US" sz="1100" dirty="0" smtClean="0">
                <a:solidFill>
                  <a:schemeClr val="bg1"/>
                </a:solidFill>
                <a:latin typeface="Calibri" pitchFamily="34" charset="0"/>
              </a:rPr>
              <a:t>©</a:t>
            </a:r>
            <a:r>
              <a:rPr lang="en-US" sz="1100" dirty="0" smtClean="0">
                <a:solidFill>
                  <a:schemeClr val="bg1"/>
                </a:solidFill>
                <a:latin typeface="Calibri" pitchFamily="34" charset="0"/>
              </a:rPr>
              <a:t>2014 </a:t>
            </a:r>
            <a:r>
              <a:rPr lang="en-US" sz="1100" dirty="0">
                <a:solidFill>
                  <a:schemeClr val="bg1"/>
                </a:solidFill>
                <a:latin typeface="Calibri" pitchFamily="34" charset="0"/>
              </a:rPr>
              <a:t>Infosys </a:t>
            </a:r>
            <a:r>
              <a:rPr lang="en-US" sz="1100" dirty="0" smtClean="0">
                <a:solidFill>
                  <a:schemeClr val="bg1"/>
                </a:solidFill>
                <a:latin typeface="Calibri" pitchFamily="34" charset="0"/>
              </a:rPr>
              <a:t>Limited</a:t>
            </a:r>
            <a:r>
              <a:rPr lang="en-US" sz="1100" dirty="0">
                <a:solidFill>
                  <a:schemeClr val="bg1"/>
                </a:solidFill>
                <a:latin typeface="Calibri" pitchFamily="34" charset="0"/>
              </a:rPr>
              <a:t>, </a:t>
            </a:r>
            <a:r>
              <a:rPr lang="en-US" sz="1100" dirty="0" smtClean="0">
                <a:solidFill>
                  <a:schemeClr val="bg1"/>
                </a:solidFill>
                <a:latin typeface="Calibri" pitchFamily="34" charset="0"/>
              </a:rPr>
              <a:t>India	1</a:t>
            </a:r>
            <a:endParaRPr lang="en-US" sz="11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5212" y="768485"/>
            <a:ext cx="7327900" cy="3170099"/>
          </a:xfrm>
          <a:prstGeom prst="rect">
            <a:avLst/>
          </a:prstGeom>
          <a:noFill/>
        </p:spPr>
        <p:txBody>
          <a:bodyPr>
            <a:spAutoFit/>
          </a:bodyPr>
          <a:lstStyle/>
          <a:p>
            <a:pPr>
              <a:defRPr/>
            </a:pPr>
            <a:r>
              <a:rPr lang="en-US" sz="1000" b="1" dirty="0">
                <a:cs typeface="Arial" pitchFamily="34" charset="0"/>
              </a:rPr>
              <a:t>COPYRIGHT NOTICE </a:t>
            </a:r>
          </a:p>
          <a:p>
            <a:pPr>
              <a:defRPr/>
            </a:pPr>
            <a:r>
              <a:rPr lang="en-US" sz="1000" dirty="0">
                <a:solidFill>
                  <a:srgbClr val="FF0000"/>
                </a:solidFill>
                <a:cs typeface="Arial" pitchFamily="34" charset="0"/>
              </a:rPr>
              <a:t> </a:t>
            </a:r>
          </a:p>
          <a:p>
            <a:pPr algn="just">
              <a:defRPr/>
            </a:pPr>
            <a:r>
              <a:rPr lang="en-US" sz="1000" b="1" dirty="0" smtClean="0"/>
              <a:t>© </a:t>
            </a:r>
            <a:r>
              <a:rPr lang="en-US" sz="1000" b="1" dirty="0" smtClean="0"/>
              <a:t>2014 </a:t>
            </a:r>
            <a:r>
              <a:rPr lang="en-US" sz="1000" b="1" dirty="0" smtClean="0"/>
              <a:t>Infosys Limited</a:t>
            </a:r>
            <a:r>
              <a:rPr lang="en-US" sz="1000" dirty="0" smtClean="0"/>
              <a:t>,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 nor any part of it may be reproduced, stored in a retrieval system, or transmitted in any form or by any means, electronic, mechanical, printing, photocopying, recording or otherwise, without the prior permission of Infosys Limited and/or any named intellectual property rights holders under this document.</a:t>
            </a:r>
            <a:endParaRPr lang="en-US" sz="1000" dirty="0">
              <a:cs typeface="Arial" pitchFamily="34" charset="0"/>
            </a:endParaRPr>
          </a:p>
          <a:p>
            <a:pPr>
              <a:defRPr/>
            </a:pPr>
            <a:r>
              <a:rPr lang="en-US" sz="1000" dirty="0">
                <a:cs typeface="Arial" pitchFamily="34" charset="0"/>
              </a:rPr>
              <a:t> </a:t>
            </a:r>
          </a:p>
          <a:p>
            <a:pPr>
              <a:defRPr/>
            </a:pPr>
            <a:r>
              <a:rPr lang="en-US" sz="1000" dirty="0">
                <a:cs typeface="Arial" pitchFamily="34" charset="0"/>
              </a:rPr>
              <a:t> </a:t>
            </a:r>
          </a:p>
          <a:p>
            <a:pPr>
              <a:defRPr/>
            </a:pPr>
            <a:r>
              <a:rPr lang="en-US" sz="1000" dirty="0">
                <a:cs typeface="Arial" pitchFamily="34" charset="0"/>
              </a:rPr>
              <a:t> </a:t>
            </a:r>
          </a:p>
          <a:p>
            <a:pPr>
              <a:defRPr/>
            </a:pPr>
            <a:r>
              <a:rPr lang="en-US" sz="1000" dirty="0">
                <a:cs typeface="Arial" pitchFamily="34" charset="0"/>
              </a:rPr>
              <a:t>Infosys </a:t>
            </a:r>
            <a:r>
              <a:rPr lang="en-US" sz="1000" dirty="0" smtClean="0">
                <a:cs typeface="Arial" pitchFamily="34" charset="0"/>
              </a:rPr>
              <a:t> Limited </a:t>
            </a:r>
            <a:endParaRPr lang="en-US" sz="1000" dirty="0">
              <a:cs typeface="Arial" pitchFamily="34" charset="0"/>
            </a:endParaRPr>
          </a:p>
          <a:p>
            <a:pPr>
              <a:defRPr/>
            </a:pPr>
            <a:r>
              <a:rPr lang="en-US" sz="1000" dirty="0">
                <a:cs typeface="Arial" pitchFamily="34" charset="0"/>
              </a:rPr>
              <a:t>Hosur Road </a:t>
            </a:r>
          </a:p>
          <a:p>
            <a:pPr>
              <a:defRPr/>
            </a:pPr>
            <a:r>
              <a:rPr lang="en-US" sz="1000" dirty="0">
                <a:cs typeface="Arial" pitchFamily="34" charset="0"/>
              </a:rPr>
              <a:t>Electronic City, 3rd Cross </a:t>
            </a:r>
          </a:p>
          <a:p>
            <a:pPr>
              <a:defRPr/>
            </a:pPr>
            <a:r>
              <a:rPr lang="en-US" sz="1000" dirty="0">
                <a:cs typeface="Arial" pitchFamily="34" charset="0"/>
              </a:rPr>
              <a:t>Bangalore 560 100 </a:t>
            </a:r>
          </a:p>
          <a:p>
            <a:pPr>
              <a:defRPr/>
            </a:pPr>
            <a:r>
              <a:rPr lang="en-US" sz="1000" dirty="0">
                <a:cs typeface="Arial" pitchFamily="34" charset="0"/>
              </a:rPr>
              <a:t>India. </a:t>
            </a:r>
          </a:p>
          <a:p>
            <a:pPr>
              <a:defRPr/>
            </a:pPr>
            <a:r>
              <a:rPr lang="en-US" sz="1000" dirty="0">
                <a:cs typeface="Arial" pitchFamily="34" charset="0"/>
              </a:rPr>
              <a:t>Telephone: (91) (80)28520 261-270 </a:t>
            </a:r>
          </a:p>
          <a:p>
            <a:pPr>
              <a:defRPr/>
            </a:pPr>
            <a:r>
              <a:rPr lang="en-US" sz="1000" dirty="0">
                <a:cs typeface="Arial" pitchFamily="34" charset="0"/>
              </a:rPr>
              <a:t>Fax: (91) (80) 8520 362 </a:t>
            </a:r>
          </a:p>
          <a:p>
            <a:pPr>
              <a:defRPr/>
            </a:pPr>
            <a:r>
              <a:rPr lang="en-US" sz="1000" dirty="0">
                <a:cs typeface="Arial" pitchFamily="34" charset="0"/>
              </a:rPr>
              <a:t>Website: </a:t>
            </a:r>
            <a:r>
              <a:rPr lang="en-US" sz="1000" u="sng" dirty="0">
                <a:cs typeface="Arial" pitchFamily="34" charset="0"/>
                <a:hlinkClick r:id="rId2"/>
              </a:rPr>
              <a:t>http://www.infosys.com</a:t>
            </a:r>
            <a:r>
              <a:rPr lang="en-US" sz="1000" dirty="0">
                <a:cs typeface="Arial" pitchFamily="34" charset="0"/>
              </a:rPr>
              <a:t> </a:t>
            </a:r>
          </a:p>
          <a:p>
            <a:pPr>
              <a:defRPr/>
            </a:pPr>
            <a:endParaRPr lang="en-US" sz="1000" dirty="0">
              <a:cs typeface="Arial" pitchFamily="34" charset="0"/>
            </a:endParaRPr>
          </a:p>
        </p:txBody>
      </p:sp>
      <p:sp>
        <p:nvSpPr>
          <p:cNvPr id="3" name="Footer Placeholder 7"/>
          <p:cNvSpPr>
            <a:spLocks noGrp="1"/>
          </p:cNvSpPr>
          <p:nvPr/>
        </p:nvSpPr>
        <p:spPr bwMode="auto">
          <a:xfrm>
            <a:off x="2872048" y="4641850"/>
            <a:ext cx="3538538" cy="501650"/>
          </a:xfrm>
          <a:prstGeom prst="rect">
            <a:avLst/>
          </a:prstGeom>
          <a:noFill/>
          <a:ln w="9525">
            <a:noFill/>
            <a:miter lim="800000"/>
            <a:headEnd/>
            <a:tailEnd/>
          </a:ln>
        </p:spPr>
        <p:txBody>
          <a:bodyPr anchor="ctr"/>
          <a:lstStyle/>
          <a:p>
            <a:pPr algn="ctr"/>
            <a:r>
              <a:rPr lang="en-US" sz="1100" dirty="0" smtClean="0">
                <a:solidFill>
                  <a:schemeClr val="bg1"/>
                </a:solidFill>
                <a:latin typeface="Calibri" pitchFamily="34" charset="0"/>
              </a:rPr>
              <a:t>©</a:t>
            </a:r>
            <a:r>
              <a:rPr lang="en-US" sz="1100" dirty="0" smtClean="0">
                <a:solidFill>
                  <a:schemeClr val="bg1"/>
                </a:solidFill>
                <a:latin typeface="Calibri" pitchFamily="34" charset="0"/>
              </a:rPr>
              <a:t>2014 </a:t>
            </a:r>
            <a:r>
              <a:rPr lang="en-US" sz="1100" dirty="0">
                <a:solidFill>
                  <a:schemeClr val="bg1"/>
                </a:solidFill>
                <a:latin typeface="Calibri" pitchFamily="34" charset="0"/>
              </a:rPr>
              <a:t>Infosys </a:t>
            </a:r>
            <a:r>
              <a:rPr lang="en-US" sz="1100" dirty="0" smtClean="0">
                <a:solidFill>
                  <a:schemeClr val="bg1"/>
                </a:solidFill>
                <a:latin typeface="Calibri" pitchFamily="34" charset="0"/>
              </a:rPr>
              <a:t>Limited</a:t>
            </a:r>
            <a:r>
              <a:rPr lang="en-US" sz="1100" dirty="0">
                <a:solidFill>
                  <a:schemeClr val="bg1"/>
                </a:solidFill>
                <a:latin typeface="Calibri" pitchFamily="34" charset="0"/>
              </a:rPr>
              <a:t>, </a:t>
            </a:r>
            <a:r>
              <a:rPr lang="en-US" sz="1100" dirty="0" smtClean="0">
                <a:solidFill>
                  <a:schemeClr val="bg1"/>
                </a:solidFill>
                <a:latin typeface="Calibri" pitchFamily="34" charset="0"/>
              </a:rPr>
              <a:t>India	2</a:t>
            </a:r>
            <a:endParaRPr lang="en-US" sz="11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3"/>
          <p:cNvSpPr txBox="1">
            <a:spLocks noChangeArrowheads="1"/>
          </p:cNvSpPr>
          <p:nvPr/>
        </p:nvSpPr>
        <p:spPr bwMode="auto">
          <a:xfrm>
            <a:off x="381000" y="819150"/>
            <a:ext cx="8382000" cy="3785652"/>
          </a:xfrm>
          <a:prstGeom prst="rect">
            <a:avLst/>
          </a:prstGeom>
          <a:noFill/>
          <a:ln w="9525">
            <a:noFill/>
            <a:miter lim="800000"/>
            <a:headEnd/>
            <a:tailEnd/>
          </a:ln>
        </p:spPr>
        <p:txBody>
          <a:bodyPr wrap="square">
            <a:spAutoFit/>
          </a:bodyPr>
          <a:lstStyle/>
          <a:p>
            <a:pPr>
              <a:defRPr/>
            </a:pPr>
            <a:r>
              <a:rPr lang="en-US" sz="900" b="1" dirty="0" smtClean="0">
                <a:cs typeface="Arial" pitchFamily="34" charset="0"/>
              </a:rPr>
              <a:t>Guidelines to the author: </a:t>
            </a:r>
          </a:p>
          <a:p>
            <a:pPr>
              <a:defRPr/>
            </a:pPr>
            <a:endParaRPr lang="en-US" sz="900" dirty="0" smtClean="0">
              <a:cs typeface="Arial" pitchFamily="34" charset="0"/>
            </a:endParaRPr>
          </a:p>
          <a:p>
            <a:pPr>
              <a:defRPr/>
            </a:pPr>
            <a:r>
              <a:rPr lang="en-US" sz="900" dirty="0" smtClean="0">
                <a:cs typeface="Arial" pitchFamily="34" charset="0"/>
              </a:rPr>
              <a:t>1.    Please keep the </a:t>
            </a:r>
            <a:r>
              <a:rPr lang="en-US" sz="900" dirty="0" err="1" smtClean="0">
                <a:cs typeface="Arial" pitchFamily="34" charset="0"/>
              </a:rPr>
              <a:t>BoK</a:t>
            </a:r>
            <a:r>
              <a:rPr lang="en-US" sz="900" dirty="0" smtClean="0">
                <a:cs typeface="Arial" pitchFamily="34" charset="0"/>
              </a:rPr>
              <a:t> short and concise with concentration on project experience/learning.</a:t>
            </a:r>
          </a:p>
          <a:p>
            <a:pPr>
              <a:defRPr/>
            </a:pPr>
            <a:r>
              <a:rPr lang="en-US" sz="900" dirty="0" smtClean="0">
                <a:cs typeface="Arial" pitchFamily="34" charset="0"/>
              </a:rPr>
              <a:t>2.    Text within '[ ]' can be removed.</a:t>
            </a:r>
          </a:p>
          <a:p>
            <a:pPr>
              <a:defRPr/>
            </a:pPr>
            <a:r>
              <a:rPr lang="en-US" sz="900" dirty="0" smtClean="0">
                <a:cs typeface="Arial" pitchFamily="34" charset="0"/>
              </a:rPr>
              <a:t>3.    Text within '&lt; &gt;' is to be replaced by the correct value.</a:t>
            </a:r>
          </a:p>
          <a:p>
            <a:pPr>
              <a:defRPr/>
            </a:pPr>
            <a:r>
              <a:rPr lang="en-US" sz="900" dirty="0" smtClean="0">
                <a:cs typeface="Arial" pitchFamily="34" charset="0"/>
              </a:rPr>
              <a:t>4.    Notes to the Author are in Blue within '</a:t>
            </a:r>
            <a:r>
              <a:rPr lang="en-US" sz="900" dirty="0" smtClean="0">
                <a:solidFill>
                  <a:srgbClr val="0000FF"/>
                </a:solidFill>
                <a:cs typeface="Arial" pitchFamily="34" charset="0"/>
              </a:rPr>
              <a:t>[ ]</a:t>
            </a:r>
            <a:r>
              <a:rPr lang="en-US" sz="900" dirty="0" smtClean="0">
                <a:cs typeface="Arial" pitchFamily="34" charset="0"/>
              </a:rPr>
              <a:t>'.</a:t>
            </a:r>
          </a:p>
          <a:p>
            <a:pPr>
              <a:defRPr/>
            </a:pPr>
            <a:r>
              <a:rPr lang="en-US" sz="900" dirty="0" smtClean="0">
                <a:cs typeface="Arial" pitchFamily="34" charset="0"/>
              </a:rPr>
              <a:t>5.    Document text need to be in “Verdana, 10 pt” for consistency purposes. </a:t>
            </a:r>
          </a:p>
          <a:p>
            <a:pPr>
              <a:defRPr/>
            </a:pPr>
            <a:r>
              <a:rPr lang="en-US" sz="900" dirty="0" smtClean="0">
                <a:cs typeface="Arial" pitchFamily="34" charset="0"/>
              </a:rPr>
              <a:t>6.    The footer needs to be changed to restricted/ confidential/ highly confidential based on the </a:t>
            </a:r>
          </a:p>
          <a:p>
            <a:pPr>
              <a:defRPr/>
            </a:pPr>
            <a:r>
              <a:rPr lang="en-US" sz="900" dirty="0" smtClean="0">
                <a:cs typeface="Arial" pitchFamily="34" charset="0"/>
              </a:rPr>
              <a:t>        confidentiality class of the content presented in the document.</a:t>
            </a:r>
          </a:p>
          <a:p>
            <a:pPr>
              <a:defRPr/>
            </a:pPr>
            <a:r>
              <a:rPr lang="en-US" sz="900" dirty="0" smtClean="0">
                <a:cs typeface="Arial" pitchFamily="34" charset="0"/>
              </a:rPr>
              <a:t> 7.    Please retain the copyright notice and the footer as it is.</a:t>
            </a:r>
          </a:p>
          <a:p>
            <a:pPr>
              <a:defRPr/>
            </a:pPr>
            <a:r>
              <a:rPr lang="en-US" b="1" dirty="0"/>
              <a:t> </a:t>
            </a:r>
            <a:endParaRPr lang="en-US" dirty="0"/>
          </a:p>
          <a:p>
            <a:pPr>
              <a:defRPr/>
            </a:pPr>
            <a:endParaRPr lang="en-US" sz="1200" b="1" dirty="0">
              <a:solidFill>
                <a:srgbClr val="000066"/>
              </a:solidFill>
              <a:latin typeface="Verdana" pitchFamily="34" charset="0"/>
            </a:endParaRPr>
          </a:p>
          <a:p>
            <a:pPr>
              <a:defRPr/>
            </a:pPr>
            <a:r>
              <a:rPr lang="en-US" sz="1200" b="1" dirty="0">
                <a:solidFill>
                  <a:srgbClr val="000066"/>
                </a:solidFill>
                <a:cs typeface="Arial" pitchFamily="34" charset="0"/>
              </a:rPr>
              <a:t>Author(s):</a:t>
            </a:r>
            <a:endParaRPr lang="en-US" sz="1200" dirty="0">
              <a:solidFill>
                <a:srgbClr val="000066"/>
              </a:solidFill>
              <a:cs typeface="Arial" pitchFamily="34" charset="0"/>
            </a:endParaRPr>
          </a:p>
          <a:p>
            <a:pPr>
              <a:defRPr/>
            </a:pPr>
            <a:endParaRPr lang="en-US" sz="1200" b="1" dirty="0">
              <a:cs typeface="Arial" pitchFamily="34" charset="0"/>
            </a:endParaRPr>
          </a:p>
          <a:p>
            <a:pPr>
              <a:defRPr/>
            </a:pPr>
            <a:r>
              <a:rPr lang="en-US" sz="1200" b="1" dirty="0">
                <a:solidFill>
                  <a:srgbClr val="000066"/>
                </a:solidFill>
                <a:cs typeface="Arial" pitchFamily="34" charset="0"/>
              </a:rPr>
              <a:t>Date written (MM/DD/YY):</a:t>
            </a:r>
            <a:endParaRPr lang="en-US" sz="1200" dirty="0">
              <a:solidFill>
                <a:srgbClr val="000066"/>
              </a:solidFill>
              <a:cs typeface="Arial" pitchFamily="34" charset="0"/>
            </a:endParaRPr>
          </a:p>
          <a:p>
            <a:pPr>
              <a:defRPr/>
            </a:pPr>
            <a:endParaRPr lang="en-US" sz="1200" b="1" strike="sngStrike" dirty="0">
              <a:solidFill>
                <a:srgbClr val="000066"/>
              </a:solidFill>
              <a:cs typeface="Arial" pitchFamily="34" charset="0"/>
            </a:endParaRPr>
          </a:p>
          <a:p>
            <a:pPr>
              <a:defRPr/>
            </a:pPr>
            <a:r>
              <a:rPr lang="en-US" sz="1200" b="1" dirty="0">
                <a:solidFill>
                  <a:srgbClr val="000066"/>
                </a:solidFill>
                <a:cs typeface="Arial" pitchFamily="34" charset="0"/>
              </a:rPr>
              <a:t>Project Details </a:t>
            </a:r>
            <a:endParaRPr lang="en-US" sz="1200" dirty="0">
              <a:solidFill>
                <a:srgbClr val="000066"/>
              </a:solidFill>
              <a:cs typeface="Arial" pitchFamily="34" charset="0"/>
            </a:endParaRPr>
          </a:p>
          <a:p>
            <a:pPr>
              <a:defRPr/>
            </a:pPr>
            <a:r>
              <a:rPr lang="en-US" sz="1200" dirty="0">
                <a:cs typeface="Arial" pitchFamily="34" charset="0"/>
              </a:rPr>
              <a:t>·         Project(s) involved: </a:t>
            </a:r>
          </a:p>
          <a:p>
            <a:pPr>
              <a:defRPr/>
            </a:pPr>
            <a:r>
              <a:rPr lang="en-US" sz="1200" dirty="0">
                <a:cs typeface="Arial" pitchFamily="34" charset="0"/>
              </a:rPr>
              <a:t>·         H/W Platform: </a:t>
            </a:r>
          </a:p>
          <a:p>
            <a:pPr>
              <a:defRPr/>
            </a:pPr>
            <a:r>
              <a:rPr lang="en-US" sz="1200" dirty="0">
                <a:cs typeface="Arial" pitchFamily="34" charset="0"/>
              </a:rPr>
              <a:t>·         S/W Environment: </a:t>
            </a:r>
          </a:p>
          <a:p>
            <a:pPr>
              <a:defRPr/>
            </a:pPr>
            <a:r>
              <a:rPr lang="en-US" sz="1200" dirty="0">
                <a:cs typeface="Arial" pitchFamily="34" charset="0"/>
              </a:rPr>
              <a:t>·         Application Type: </a:t>
            </a:r>
          </a:p>
          <a:p>
            <a:pPr>
              <a:defRPr/>
            </a:pPr>
            <a:r>
              <a:rPr lang="en-US" sz="1200" dirty="0">
                <a:cs typeface="Arial" pitchFamily="34" charset="0"/>
              </a:rPr>
              <a:t>·         Project Type</a:t>
            </a:r>
            <a:r>
              <a:rPr lang="en-US" sz="1200" dirty="0" smtClean="0">
                <a:cs typeface="Arial" pitchFamily="34" charset="0"/>
              </a:rPr>
              <a:t>:</a:t>
            </a:r>
            <a:endParaRPr lang="en-US" strike="sngStrike" dirty="0">
              <a:cs typeface="Arial" pitchFamily="34" charset="0"/>
            </a:endParaRPr>
          </a:p>
        </p:txBody>
      </p:sp>
      <p:sp>
        <p:nvSpPr>
          <p:cNvPr id="4" name="Footer Placeholder 7"/>
          <p:cNvSpPr>
            <a:spLocks noGrp="1"/>
          </p:cNvSpPr>
          <p:nvPr/>
        </p:nvSpPr>
        <p:spPr bwMode="auto">
          <a:xfrm>
            <a:off x="2872048" y="4641850"/>
            <a:ext cx="3538538" cy="501650"/>
          </a:xfrm>
          <a:prstGeom prst="rect">
            <a:avLst/>
          </a:prstGeom>
          <a:noFill/>
          <a:ln w="9525">
            <a:noFill/>
            <a:miter lim="800000"/>
            <a:headEnd/>
            <a:tailEnd/>
          </a:ln>
        </p:spPr>
        <p:txBody>
          <a:bodyPr anchor="ctr"/>
          <a:lstStyle/>
          <a:p>
            <a:pPr algn="ctr"/>
            <a:r>
              <a:rPr lang="en-US" sz="1100" dirty="0" smtClean="0">
                <a:solidFill>
                  <a:schemeClr val="bg1"/>
                </a:solidFill>
                <a:latin typeface="Calibri" pitchFamily="34" charset="0"/>
              </a:rPr>
              <a:t>©</a:t>
            </a:r>
            <a:r>
              <a:rPr lang="en-US" sz="1100" dirty="0" smtClean="0">
                <a:solidFill>
                  <a:schemeClr val="bg1"/>
                </a:solidFill>
                <a:latin typeface="Calibri" pitchFamily="34" charset="0"/>
              </a:rPr>
              <a:t>2014 </a:t>
            </a:r>
            <a:r>
              <a:rPr lang="en-US" sz="1100" dirty="0">
                <a:solidFill>
                  <a:schemeClr val="bg1"/>
                </a:solidFill>
                <a:latin typeface="Calibri" pitchFamily="34" charset="0"/>
              </a:rPr>
              <a:t>Infosys </a:t>
            </a:r>
            <a:r>
              <a:rPr lang="en-US" sz="1100" dirty="0" smtClean="0">
                <a:solidFill>
                  <a:schemeClr val="bg1"/>
                </a:solidFill>
                <a:latin typeface="Calibri" pitchFamily="34" charset="0"/>
              </a:rPr>
              <a:t>Limited</a:t>
            </a:r>
            <a:r>
              <a:rPr lang="en-US" sz="1100" dirty="0">
                <a:solidFill>
                  <a:schemeClr val="bg1"/>
                </a:solidFill>
                <a:latin typeface="Calibri" pitchFamily="34" charset="0"/>
              </a:rPr>
              <a:t>, </a:t>
            </a:r>
            <a:r>
              <a:rPr lang="en-US" sz="1100" dirty="0" smtClean="0">
                <a:solidFill>
                  <a:schemeClr val="bg1"/>
                </a:solidFill>
                <a:latin typeface="Calibri" pitchFamily="34" charset="0"/>
              </a:rPr>
              <a:t>India	3</a:t>
            </a:r>
            <a:endParaRPr lang="en-US" sz="11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2"/>
          <p:cNvSpPr txBox="1">
            <a:spLocks noChangeArrowheads="1"/>
          </p:cNvSpPr>
          <p:nvPr/>
        </p:nvSpPr>
        <p:spPr bwMode="auto">
          <a:xfrm>
            <a:off x="381000" y="819150"/>
            <a:ext cx="8382000" cy="3416300"/>
          </a:xfrm>
          <a:prstGeom prst="rect">
            <a:avLst/>
          </a:prstGeom>
          <a:noFill/>
          <a:ln w="9525">
            <a:noFill/>
            <a:miter lim="800000"/>
            <a:headEnd/>
            <a:tailEnd/>
          </a:ln>
        </p:spPr>
        <p:txBody>
          <a:bodyPr wrap="square">
            <a:spAutoFit/>
          </a:bodyPr>
          <a:lstStyle/>
          <a:p>
            <a:r>
              <a:rPr lang="en-US" sz="1200" b="1" dirty="0">
                <a:solidFill>
                  <a:srgbClr val="000066"/>
                </a:solidFill>
                <a:cs typeface="Arial" pitchFamily="34" charset="0"/>
              </a:rPr>
              <a:t>Target readers </a:t>
            </a:r>
            <a:endParaRPr lang="en-US" sz="1200" dirty="0">
              <a:solidFill>
                <a:srgbClr val="000066"/>
              </a:solidFill>
              <a:cs typeface="Arial" pitchFamily="34" charset="0"/>
            </a:endParaRPr>
          </a:p>
          <a:p>
            <a:endParaRPr lang="en-US" sz="1200" b="1" dirty="0">
              <a:cs typeface="Arial" pitchFamily="34" charset="0"/>
            </a:endParaRPr>
          </a:p>
          <a:p>
            <a:r>
              <a:rPr lang="en-US" sz="1200" b="1" dirty="0">
                <a:solidFill>
                  <a:srgbClr val="000066"/>
                </a:solidFill>
                <a:cs typeface="Arial" pitchFamily="34" charset="0"/>
              </a:rPr>
              <a:t>Keywords </a:t>
            </a:r>
            <a:endParaRPr lang="en-US" sz="1200" dirty="0">
              <a:solidFill>
                <a:srgbClr val="000066"/>
              </a:solidFill>
              <a:cs typeface="Arial" pitchFamily="34" charset="0"/>
            </a:endParaRPr>
          </a:p>
          <a:p>
            <a:r>
              <a:rPr lang="en-US" sz="1200" dirty="0">
                <a:solidFill>
                  <a:srgbClr val="0000FF"/>
                </a:solidFill>
                <a:cs typeface="Arial" pitchFamily="34" charset="0"/>
              </a:rPr>
              <a:t>[Please include the technologies used]</a:t>
            </a:r>
          </a:p>
          <a:p>
            <a:endParaRPr lang="en-US" sz="1200" dirty="0">
              <a:cs typeface="Arial" pitchFamily="34" charset="0"/>
            </a:endParaRPr>
          </a:p>
          <a:p>
            <a:r>
              <a:rPr lang="en-US" sz="1200" b="1" dirty="0">
                <a:solidFill>
                  <a:srgbClr val="000066"/>
                </a:solidFill>
                <a:cs typeface="Arial" pitchFamily="34" charset="0"/>
              </a:rPr>
              <a:t>Introduction</a:t>
            </a:r>
          </a:p>
          <a:p>
            <a:endParaRPr lang="en-US" sz="1200" dirty="0">
              <a:cs typeface="Arial" pitchFamily="34" charset="0"/>
            </a:endParaRPr>
          </a:p>
          <a:p>
            <a:r>
              <a:rPr lang="en-US" sz="1200" b="1" dirty="0">
                <a:solidFill>
                  <a:srgbClr val="000066"/>
                </a:solidFill>
                <a:cs typeface="Arial" pitchFamily="34" charset="0"/>
              </a:rPr>
              <a:t>&lt;Body sub-title&gt;</a:t>
            </a:r>
            <a:endParaRPr lang="en-US" sz="1200" dirty="0">
              <a:solidFill>
                <a:srgbClr val="000066"/>
              </a:solidFill>
              <a:cs typeface="Arial" pitchFamily="34" charset="0"/>
            </a:endParaRPr>
          </a:p>
          <a:p>
            <a:r>
              <a:rPr lang="en-US" sz="1200" dirty="0">
                <a:solidFill>
                  <a:srgbClr val="0000FF"/>
                </a:solidFill>
                <a:cs typeface="Arial" pitchFamily="34" charset="0"/>
              </a:rPr>
              <a:t>&lt;Body Text&gt;</a:t>
            </a:r>
          </a:p>
          <a:p>
            <a:endParaRPr lang="en-US" sz="1200" dirty="0">
              <a:cs typeface="Arial" pitchFamily="34" charset="0"/>
            </a:endParaRPr>
          </a:p>
          <a:p>
            <a:endParaRPr lang="en-US" sz="1200" dirty="0">
              <a:cs typeface="Arial" pitchFamily="34" charset="0"/>
            </a:endParaRPr>
          </a:p>
          <a:p>
            <a:r>
              <a:rPr lang="en-US" sz="1200" b="1" dirty="0">
                <a:solidFill>
                  <a:srgbClr val="000066"/>
                </a:solidFill>
                <a:cs typeface="Arial" pitchFamily="34" charset="0"/>
              </a:rPr>
              <a:t>Reference(s):</a:t>
            </a:r>
          </a:p>
          <a:p>
            <a:endParaRPr lang="en-US" sz="1200" dirty="0">
              <a:solidFill>
                <a:srgbClr val="000066"/>
              </a:solidFill>
              <a:cs typeface="Arial" pitchFamily="34" charset="0"/>
            </a:endParaRPr>
          </a:p>
          <a:p>
            <a:r>
              <a:rPr lang="en-US" sz="1000" dirty="0">
                <a:cs typeface="Arial" pitchFamily="34" charset="0"/>
              </a:rPr>
              <a:t>1. Web Link(s).</a:t>
            </a:r>
          </a:p>
          <a:p>
            <a:r>
              <a:rPr lang="en-US" sz="1000" dirty="0">
                <a:cs typeface="Arial" pitchFamily="34" charset="0"/>
              </a:rPr>
              <a:t>2. Title of the Book, Author, Year of Publishing.</a:t>
            </a:r>
          </a:p>
          <a:p>
            <a:r>
              <a:rPr lang="en-US" sz="1000" dirty="0">
                <a:cs typeface="Arial" pitchFamily="34" charset="0"/>
              </a:rPr>
              <a:t>3. Title of the BOK (if any), Author (please create link to the existing KShop BOK).</a:t>
            </a:r>
          </a:p>
          <a:p>
            <a:endParaRPr lang="en-US" sz="1200" dirty="0">
              <a:cs typeface="Arial" pitchFamily="34" charset="0"/>
            </a:endParaRPr>
          </a:p>
          <a:p>
            <a:endParaRPr lang="en-US" sz="1200" dirty="0">
              <a:cs typeface="Arial" pitchFamily="34" charset="0"/>
            </a:endParaRPr>
          </a:p>
        </p:txBody>
      </p:sp>
      <p:sp>
        <p:nvSpPr>
          <p:cNvPr id="4" name="Footer Placeholder 7"/>
          <p:cNvSpPr>
            <a:spLocks noGrp="1"/>
          </p:cNvSpPr>
          <p:nvPr/>
        </p:nvSpPr>
        <p:spPr bwMode="auto">
          <a:xfrm>
            <a:off x="2872048" y="4641850"/>
            <a:ext cx="3538538" cy="501650"/>
          </a:xfrm>
          <a:prstGeom prst="rect">
            <a:avLst/>
          </a:prstGeom>
          <a:noFill/>
          <a:ln w="9525">
            <a:noFill/>
            <a:miter lim="800000"/>
            <a:headEnd/>
            <a:tailEnd/>
          </a:ln>
        </p:spPr>
        <p:txBody>
          <a:bodyPr anchor="ctr"/>
          <a:lstStyle/>
          <a:p>
            <a:pPr algn="ctr"/>
            <a:r>
              <a:rPr lang="en-US" sz="1100" dirty="0" smtClean="0">
                <a:solidFill>
                  <a:schemeClr val="bg1"/>
                </a:solidFill>
                <a:latin typeface="Calibri" pitchFamily="34" charset="0"/>
              </a:rPr>
              <a:t>©</a:t>
            </a:r>
            <a:r>
              <a:rPr lang="en-US" sz="1100" dirty="0" smtClean="0">
                <a:solidFill>
                  <a:schemeClr val="bg1"/>
                </a:solidFill>
                <a:latin typeface="Calibri" pitchFamily="34" charset="0"/>
              </a:rPr>
              <a:t>2014 </a:t>
            </a:r>
            <a:r>
              <a:rPr lang="en-US" sz="1100" dirty="0">
                <a:solidFill>
                  <a:schemeClr val="bg1"/>
                </a:solidFill>
                <a:latin typeface="Calibri" pitchFamily="34" charset="0"/>
              </a:rPr>
              <a:t>Infosys </a:t>
            </a:r>
            <a:r>
              <a:rPr lang="en-US" sz="1100" dirty="0" smtClean="0">
                <a:solidFill>
                  <a:schemeClr val="bg1"/>
                </a:solidFill>
                <a:latin typeface="Calibri" pitchFamily="34" charset="0"/>
              </a:rPr>
              <a:t>Limited</a:t>
            </a:r>
            <a:r>
              <a:rPr lang="en-US" sz="1100" dirty="0">
                <a:solidFill>
                  <a:schemeClr val="bg1"/>
                </a:solidFill>
                <a:latin typeface="Calibri" pitchFamily="34" charset="0"/>
              </a:rPr>
              <a:t>, </a:t>
            </a:r>
            <a:r>
              <a:rPr lang="en-US" sz="1100" dirty="0" smtClean="0">
                <a:solidFill>
                  <a:schemeClr val="bg1"/>
                </a:solidFill>
                <a:latin typeface="Calibri" pitchFamily="34" charset="0"/>
              </a:rPr>
              <a:t>India	4</a:t>
            </a:r>
            <a:endParaRPr lang="en-US" sz="11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TextBox 7"/>
          <p:cNvSpPr txBox="1">
            <a:spLocks noChangeArrowheads="1"/>
          </p:cNvSpPr>
          <p:nvPr/>
        </p:nvSpPr>
        <p:spPr bwMode="auto">
          <a:xfrm>
            <a:off x="9355141" y="3244454"/>
            <a:ext cx="184731" cy="369332"/>
          </a:xfrm>
          <a:prstGeom prst="rect">
            <a:avLst/>
          </a:prstGeom>
          <a:noFill/>
          <a:ln w="9525">
            <a:noFill/>
            <a:miter lim="800000"/>
            <a:headEnd/>
            <a:tailEnd/>
          </a:ln>
        </p:spPr>
        <p:txBody>
          <a:bodyPr wrap="none">
            <a:spAutoFit/>
          </a:bodyPr>
          <a:lstStyle/>
          <a:p>
            <a:endParaRPr lang="en-US" dirty="0" smtClean="0">
              <a:solidFill>
                <a:prstClr val="black"/>
              </a:solidFill>
              <a:latin typeface="Gill Sans MT" pitchFamily="34" charset="0"/>
              <a:ea typeface="ヒラギノ角ゴ Pro W3"/>
            </a:endParaRPr>
          </a:p>
        </p:txBody>
      </p:sp>
      <p:sp>
        <p:nvSpPr>
          <p:cNvPr id="11" name="Content Placeholder 6"/>
          <p:cNvSpPr>
            <a:spLocks noGrp="1"/>
          </p:cNvSpPr>
          <p:nvPr>
            <p:ph idx="1"/>
          </p:nvPr>
        </p:nvSpPr>
        <p:spPr>
          <a:xfrm>
            <a:off x="2245254" y="2720456"/>
            <a:ext cx="5180012" cy="1537219"/>
          </a:xfrm>
        </p:spPr>
        <p:txBody>
          <a:bodyPr/>
          <a:lstStyle/>
          <a:p>
            <a:r>
              <a:rPr lang="en-US" sz="1200" dirty="0" smtClean="0">
                <a:solidFill>
                  <a:srgbClr val="A7A9AC"/>
                </a:solidFill>
              </a:rPr>
              <a:t> </a:t>
            </a:r>
            <a:r>
              <a:rPr lang="en-US" sz="1200" b="1" dirty="0" smtClean="0">
                <a:solidFill>
                  <a:srgbClr val="A7A9AC"/>
                </a:solidFill>
                <a:hlinkClick r:id="rId3"/>
              </a:rPr>
              <a:t>www.infosys.com</a:t>
            </a:r>
            <a:r>
              <a:rPr lang="en-US" sz="1200" b="1" dirty="0" smtClean="0">
                <a:solidFill>
                  <a:srgbClr val="A7A9AC"/>
                </a:solidFill>
              </a:rPr>
              <a:t> </a:t>
            </a:r>
            <a:endParaRPr lang="en-US" sz="1200" b="1" dirty="0" smtClean="0">
              <a:solidFill>
                <a:srgbClr val="A7A9AC"/>
              </a:solidFill>
            </a:endParaRPr>
          </a:p>
          <a:p>
            <a:r>
              <a:rPr lang="en-GB" sz="800" dirty="0" smtClean="0">
                <a:solidFill>
                  <a:srgbClr val="A7A9AC"/>
                </a:solidFill>
              </a:rPr>
              <a:t>The contents of this document are proprietary and confidential to Infosys Limited and may not be disclosed in whole or in part at any time, to any third party without the prior written consent of Infosys Limited.</a:t>
            </a:r>
          </a:p>
          <a:p>
            <a:r>
              <a:rPr lang="en-GB" sz="800" dirty="0" smtClean="0">
                <a:solidFill>
                  <a:srgbClr val="A7A9AC"/>
                </a:solidFill>
              </a:rPr>
              <a:t>© </a:t>
            </a:r>
            <a:r>
              <a:rPr lang="en-GB" sz="800" dirty="0" smtClean="0">
                <a:solidFill>
                  <a:srgbClr val="A7A9AC"/>
                </a:solidFill>
              </a:rPr>
              <a:t>2014 </a:t>
            </a:r>
            <a:r>
              <a:rPr lang="en-GB" sz="800" dirty="0" smtClean="0">
                <a:solidFill>
                  <a:srgbClr val="A7A9AC"/>
                </a:solidFill>
              </a:rPr>
              <a:t>Infosys Limited. All rights reserved. Copyright in the whole and any part of this document belongs to Infosys Limited. This work may not be used, sold, transferred, adapted, abridged, copied or reproduced in whole or in part, in any manner or form, or in any media, without the prior written consent of Infosys Limited.</a:t>
            </a:r>
            <a:endParaRPr lang="en-US" sz="800" dirty="0" smtClean="0">
              <a:solidFill>
                <a:srgbClr val="A7A9AC"/>
              </a:solidFill>
            </a:endParaRPr>
          </a:p>
        </p:txBody>
      </p:sp>
      <p:sp>
        <p:nvSpPr>
          <p:cNvPr id="10" name="Title 1"/>
          <p:cNvSpPr>
            <a:spLocks noGrp="1"/>
          </p:cNvSpPr>
          <p:nvPr>
            <p:ph type="title"/>
          </p:nvPr>
        </p:nvSpPr>
        <p:spPr>
          <a:xfrm>
            <a:off x="2363792" y="1470560"/>
            <a:ext cx="4879975" cy="987425"/>
          </a:xfrm>
          <a:prstGeom prst="rect">
            <a:avLst/>
          </a:prstGeom>
        </p:spPr>
        <p:txBody>
          <a:bodyPr/>
          <a:lstStyle/>
          <a:p>
            <a:r>
              <a:rPr lang="en-US" dirty="0" smtClean="0">
                <a:solidFill>
                  <a:srgbClr val="FF6600"/>
                </a:solidFill>
              </a:rPr>
              <a:t>THANK YOU</a:t>
            </a:r>
            <a:endParaRPr lang="en-GB" dirty="0" smtClean="0">
              <a:solidFill>
                <a:srgbClr val="FF6600"/>
              </a:solidFill>
            </a:endParaRPr>
          </a:p>
        </p:txBody>
      </p:sp>
      <p:sp>
        <p:nvSpPr>
          <p:cNvPr id="5" name="Footer Placeholder 7"/>
          <p:cNvSpPr>
            <a:spLocks noGrp="1"/>
          </p:cNvSpPr>
          <p:nvPr/>
        </p:nvSpPr>
        <p:spPr bwMode="auto">
          <a:xfrm>
            <a:off x="2872048" y="4641850"/>
            <a:ext cx="3538538" cy="501650"/>
          </a:xfrm>
          <a:prstGeom prst="rect">
            <a:avLst/>
          </a:prstGeom>
          <a:noFill/>
          <a:ln w="9525">
            <a:noFill/>
            <a:miter lim="800000"/>
            <a:headEnd/>
            <a:tailEnd/>
          </a:ln>
        </p:spPr>
        <p:txBody>
          <a:bodyPr anchor="ctr"/>
          <a:lstStyle/>
          <a:p>
            <a:pPr algn="ctr"/>
            <a:r>
              <a:rPr lang="en-US" sz="1100" dirty="0" smtClean="0">
                <a:solidFill>
                  <a:schemeClr val="bg1"/>
                </a:solidFill>
                <a:latin typeface="Calibri" pitchFamily="34" charset="0"/>
              </a:rPr>
              <a:t>©</a:t>
            </a:r>
            <a:r>
              <a:rPr lang="en-US" sz="1100" dirty="0" smtClean="0">
                <a:solidFill>
                  <a:schemeClr val="bg1"/>
                </a:solidFill>
                <a:latin typeface="Calibri" pitchFamily="34" charset="0"/>
              </a:rPr>
              <a:t>2014 </a:t>
            </a:r>
            <a:r>
              <a:rPr lang="en-US" sz="1100" dirty="0">
                <a:solidFill>
                  <a:schemeClr val="bg1"/>
                </a:solidFill>
                <a:latin typeface="Calibri" pitchFamily="34" charset="0"/>
              </a:rPr>
              <a:t>Infosys </a:t>
            </a:r>
            <a:r>
              <a:rPr lang="en-US" sz="1100" dirty="0" smtClean="0">
                <a:solidFill>
                  <a:schemeClr val="bg1"/>
                </a:solidFill>
                <a:latin typeface="Calibri" pitchFamily="34" charset="0"/>
              </a:rPr>
              <a:t>Limited</a:t>
            </a:r>
            <a:r>
              <a:rPr lang="en-US" sz="1100" dirty="0">
                <a:solidFill>
                  <a:schemeClr val="bg1"/>
                </a:solidFill>
                <a:latin typeface="Calibri" pitchFamily="34" charset="0"/>
              </a:rPr>
              <a:t>, </a:t>
            </a:r>
            <a:r>
              <a:rPr lang="en-US" sz="1100" dirty="0" smtClean="0">
                <a:solidFill>
                  <a:schemeClr val="bg1"/>
                </a:solidFill>
                <a:latin typeface="Calibri" pitchFamily="34" charset="0"/>
              </a:rPr>
              <a:t>India	5</a:t>
            </a:r>
            <a:endParaRPr lang="en-US" sz="1100" dirty="0">
              <a:solidFill>
                <a:schemeClr val="bg1"/>
              </a:solidFill>
              <a:latin typeface="Calibri" pitchFamily="34" charset="0"/>
            </a:endParaRPr>
          </a:p>
        </p:txBody>
      </p:sp>
    </p:spTree>
    <p:extLst>
      <p:ext uri="{BB962C8B-B14F-4D97-AF65-F5344CB8AC3E}">
        <p14:creationId xmlns:p14="http://schemas.microsoft.com/office/powerpoint/2010/main" val="18371739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nfosys_-_TEMPLATE_[v10][1]">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Infosys_-_TEMPLATE_[v10][1]</Template>
  <TotalTime>1528</TotalTime>
  <Words>216</Words>
  <Application>Microsoft Office PowerPoint</Application>
  <PresentationFormat>On-screen Show (16:9)</PresentationFormat>
  <Paragraphs>75</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Gill Sans MT</vt:lpstr>
      <vt:lpstr>GillSans</vt:lpstr>
      <vt:lpstr>Verdana</vt:lpstr>
      <vt:lpstr>ヒラギノ角ゴ Pro W3</vt:lpstr>
      <vt:lpstr>Infosys_-_TEMPLATE_[v10][1]</vt:lpstr>
      <vt:lpstr>[Template for BoK]    Infosys       &lt;Title of BoK&gt; &lt;Month, year&gt;       INFOSYS LIMITED Bangalore</vt:lpstr>
      <vt:lpstr>PowerPoint Presentation</vt:lpstr>
      <vt:lpstr>PowerPoint Presentation</vt:lpstr>
      <vt:lpstr>PowerPoint Presentation</vt:lpstr>
      <vt:lpstr>THANK YOU</vt:lpstr>
    </vt:vector>
  </TitlesOfParts>
  <Company>Infosys Technologies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Brazendale</dc:creator>
  <cp:lastModifiedBy>Gowtham C</cp:lastModifiedBy>
  <cp:revision>134</cp:revision>
  <dcterms:created xsi:type="dcterms:W3CDTF">2011-09-14T14:38:21Z</dcterms:created>
  <dcterms:modified xsi:type="dcterms:W3CDTF">2014-01-13T11:20:39Z</dcterms:modified>
</cp:coreProperties>
</file>