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211" autoAdjust="0"/>
  </p:normalViewPr>
  <p:slideViewPr>
    <p:cSldViewPr>
      <p:cViewPr>
        <p:scale>
          <a:sx n="75" d="100"/>
          <a:sy n="75" d="100"/>
        </p:scale>
        <p:origin x="-1236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A22D-DA97-4002-BA75-33CE1C33BB25}" type="datetimeFigureOut">
              <a:rPr lang="en-IN" smtClean="0"/>
              <a:pPr/>
              <a:t>27-02-2014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0FE82-816E-490C-A7AE-97C35C7D78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364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0FE82-816E-490C-A7AE-97C35C7D78CB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&lt;html ng-app id="ng-app"&gt;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ym typeface="Wingdings" pitchFamily="2" charset="2"/>
              </a:rPr>
              <a:t> IE 7 Support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&lt;html ng-app&gt; </a:t>
            </a:r>
            <a:r>
              <a:rPr lang="en-GB" dirty="0" smtClean="0">
                <a:sym typeface="Wingdings" pitchFamily="2" charset="2"/>
              </a:rPr>
              <a:t> best</a:t>
            </a:r>
            <a:r>
              <a:rPr lang="en-GB" baseline="0" dirty="0" smtClean="0">
                <a:sym typeface="Wingdings" pitchFamily="2" charset="2"/>
              </a:rPr>
              <a:t> way</a:t>
            </a:r>
          </a:p>
          <a:p>
            <a:r>
              <a:rPr lang="en-GB" dirty="0" smtClean="0"/>
              <a:t>&lt;html xmlns:ng="http://angularjs.org"&gt;</a:t>
            </a:r>
            <a:r>
              <a:rPr lang="en-GB" dirty="0" smtClean="0">
                <a:sym typeface="Wingdings" pitchFamily="2" charset="2"/>
              </a:rPr>
              <a:t> Old school way and not recommended</a:t>
            </a:r>
          </a:p>
          <a:p>
            <a:endParaRPr lang="en-IN" sz="1200" dirty="0" smtClean="0">
              <a:sym typeface="Wingdings" pitchFamily="2" charset="2"/>
            </a:endParaRPr>
          </a:p>
          <a:p>
            <a:endParaRPr lang="en-IN" sz="1200" dirty="0" smtClean="0">
              <a:sym typeface="Wingdings" pitchFamily="2" charset="2"/>
            </a:endParaRPr>
          </a:p>
          <a:p>
            <a:r>
              <a:rPr lang="en-IN" sz="2400" b="1" dirty="0" smtClean="0">
                <a:sym typeface="Wingdings" pitchFamily="2" charset="2"/>
              </a:rPr>
              <a:t>Manual</a:t>
            </a:r>
          </a:p>
          <a:p>
            <a:endParaRPr lang="en-IN" sz="1200" dirty="0" smtClean="0">
              <a:sym typeface="Wingdings" pitchFamily="2" charset="2"/>
            </a:endParaRPr>
          </a:p>
          <a:p>
            <a:r>
              <a:rPr lang="en-GB" sz="1200" dirty="0" smtClean="0"/>
              <a:t>&lt;!</a:t>
            </a:r>
            <a:r>
              <a:rPr lang="en-GB" sz="1200" dirty="0" err="1" smtClean="0"/>
              <a:t>doctype</a:t>
            </a:r>
            <a:r>
              <a:rPr lang="en-GB" sz="1200" dirty="0" smtClean="0"/>
              <a:t> html&gt;</a:t>
            </a:r>
          </a:p>
          <a:p>
            <a:r>
              <a:rPr lang="en-GB" sz="1200" dirty="0" smtClean="0"/>
              <a:t>&lt;html xmlns:ng="http://angularjs.org"&gt;</a:t>
            </a:r>
          </a:p>
          <a:p>
            <a:r>
              <a:rPr lang="en-GB" sz="1200" dirty="0" smtClean="0"/>
              <a:t>&lt;body&gt;</a:t>
            </a:r>
          </a:p>
          <a:p>
            <a:r>
              <a:rPr lang="en-GB" sz="1200" dirty="0" smtClean="0"/>
              <a:t>Hello {{'World'}}!</a:t>
            </a:r>
          </a:p>
          <a:p>
            <a:r>
              <a:rPr lang="en-GB" sz="1200" dirty="0" smtClean="0"/>
              <a:t>&lt;script src="http://code.angularjs.org/angular.js"&gt;&lt;/script&gt;</a:t>
            </a:r>
          </a:p>
          <a:p>
            <a:r>
              <a:rPr lang="en-GB" sz="1200" dirty="0" smtClean="0"/>
              <a:t>&lt;script&gt;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angular.element</a:t>
            </a:r>
            <a:r>
              <a:rPr lang="en-GB" sz="1200" dirty="0" smtClean="0"/>
              <a:t>(document).ready(function() {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angular.module</a:t>
            </a:r>
            <a:r>
              <a:rPr lang="en-GB" sz="1200" dirty="0" smtClean="0"/>
              <a:t>('</a:t>
            </a:r>
            <a:r>
              <a:rPr lang="en-GB" sz="1200" dirty="0" err="1" smtClean="0"/>
              <a:t>myApp</a:t>
            </a:r>
            <a:r>
              <a:rPr lang="en-GB" sz="1200" dirty="0" smtClean="0"/>
              <a:t>', []);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angular.bootstrap</a:t>
            </a:r>
            <a:r>
              <a:rPr lang="en-GB" sz="1200" dirty="0" smtClean="0"/>
              <a:t>(document, ['</a:t>
            </a:r>
            <a:r>
              <a:rPr lang="en-GB" sz="1200" dirty="0" err="1" smtClean="0"/>
              <a:t>myApp</a:t>
            </a:r>
            <a:r>
              <a:rPr lang="en-GB" sz="1200" dirty="0" smtClean="0"/>
              <a:t>']);</a:t>
            </a:r>
          </a:p>
          <a:p>
            <a:r>
              <a:rPr lang="en-GB" sz="1200" dirty="0" smtClean="0"/>
              <a:t>    });</a:t>
            </a:r>
          </a:p>
          <a:p>
            <a:r>
              <a:rPr lang="en-GB" sz="1200" dirty="0" smtClean="0"/>
              <a:t>&lt;/script&gt;</a:t>
            </a:r>
          </a:p>
          <a:p>
            <a:r>
              <a:rPr lang="en-GB" sz="1200" dirty="0" smtClean="0"/>
              <a:t>&lt;/body&gt;</a:t>
            </a:r>
          </a:p>
          <a:p>
            <a:r>
              <a:rPr lang="en-GB" sz="1200" dirty="0" smtClean="0"/>
              <a:t>&lt;/html&gt;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0FE82-816E-490C-A7AE-97C35C7D78CB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6140-E054-46FA-9A96-872999A3C81D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142-3E85-4673-8759-53F6519F66AB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5304-7E17-4F51-8CBC-0267A37E9E6C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422-298E-4CFC-9203-5A1471A7E674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F1F-3DE7-4714-A19B-6C668F304AED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9D54-83F5-4BA4-A2E6-A86304296923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AE15-EE1E-4FDA-A9B7-BF747A71D8F5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44D-73C7-4518-A491-049AC8AF3629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B8CA-166E-490A-AECA-1A185FAD9E65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3047-134D-4443-97BB-DB8A0BA72F8D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87A3-FBD4-4833-B590-A86012C61954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bootstra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06680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   To</a:t>
            </a:r>
          </a:p>
          <a:p>
            <a:pPr algn="ctr"/>
            <a:r>
              <a:rPr lang="en-IN" sz="8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86200"/>
            <a:ext cx="7239000" cy="18288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2B19-B198-4A4D-A83F-173D60E85799}" type="datetime3">
              <a:rPr lang="en-US" smtClean="0"/>
              <a:pPr/>
              <a:t>27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9436" y="914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IN" sz="4000" dirty="0"/>
          </a:p>
        </p:txBody>
      </p:sp>
      <p:sp>
        <p:nvSpPr>
          <p:cNvPr id="11" name="Rectangle 10"/>
          <p:cNvSpPr/>
          <p:nvPr/>
        </p:nvSpPr>
        <p:spPr>
          <a:xfrm>
            <a:off x="5108864" y="3810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Presents Data</a:t>
            </a:r>
            <a:endParaRPr lang="en-IN" sz="3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3810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4000" dirty="0" smtClean="0"/>
              <a:t>iew</a:t>
            </a:r>
            <a:endParaRPr lang="en-IN" sz="4000" dirty="0"/>
          </a:p>
        </p:txBody>
      </p:sp>
      <p:sp>
        <p:nvSpPr>
          <p:cNvPr id="13" name="Rectangle 12"/>
          <p:cNvSpPr/>
          <p:nvPr/>
        </p:nvSpPr>
        <p:spPr>
          <a:xfrm>
            <a:off x="443345" y="5257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4000" dirty="0" smtClean="0"/>
              <a:t>ontroller</a:t>
            </a:r>
            <a:endParaRPr lang="en-IN" sz="4000" dirty="0"/>
          </a:p>
        </p:txBody>
      </p:sp>
      <p:pic>
        <p:nvPicPr>
          <p:cNvPr id="14" name="Picture 13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762000"/>
            <a:ext cx="2819400" cy="762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43500" y="2466109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Manages Data</a:t>
            </a:r>
            <a:endParaRPr lang="en-IN" sz="36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2466109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dirty="0" smtClean="0"/>
              <a:t>odel</a:t>
            </a:r>
            <a:endParaRPr lang="en-IN" sz="4000" dirty="0"/>
          </a:p>
        </p:txBody>
      </p:sp>
      <p:sp>
        <p:nvSpPr>
          <p:cNvPr id="17" name="Rectangle 16"/>
          <p:cNvSpPr/>
          <p:nvPr/>
        </p:nvSpPr>
        <p:spPr>
          <a:xfrm>
            <a:off x="5143500" y="5257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App., Logic</a:t>
            </a:r>
            <a:endParaRPr lang="en-IN" sz="3600" dirty="0"/>
          </a:p>
        </p:txBody>
      </p:sp>
      <p:sp>
        <p:nvSpPr>
          <p:cNvPr id="2" name="Right Arrow 1"/>
          <p:cNvSpPr/>
          <p:nvPr/>
        </p:nvSpPr>
        <p:spPr>
          <a:xfrm>
            <a:off x="3948545" y="2618509"/>
            <a:ext cx="12391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3853295" y="3962400"/>
            <a:ext cx="129020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3948546" y="5410200"/>
            <a:ext cx="123911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06CA-1815-4066-83C6-63FE28EEFF10}" type="datetime3">
              <a:rPr lang="en-US" smtClean="0"/>
              <a:pPr/>
              <a:t>27 February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15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41964" y="3280063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Presents Data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109" y="3280063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2400" dirty="0" smtClean="0"/>
              <a:t>iew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554182" y="4977243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400" dirty="0" smtClean="0"/>
              <a:t>ontroller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3276600" y="193617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Manages Data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974272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2400" dirty="0" smtClean="0"/>
              <a:t>odel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3221182" y="4939143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App., Logic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8564" y="3280063"/>
            <a:ext cx="2168236" cy="98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DOM(Document Object Model)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3200" y="193617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Object Properties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18564" y="497724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Java script Classes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381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2044410" y="2178626"/>
            <a:ext cx="12391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2085109" y="3465368"/>
            <a:ext cx="113607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2109355" y="5181597"/>
            <a:ext cx="111182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5447867" y="2216726"/>
            <a:ext cx="1070697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5410201" y="3617768"/>
            <a:ext cx="11083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5354782" y="5164276"/>
            <a:ext cx="11637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BCB9-580B-411E-8E78-8958DCA9547F}" type="datetime3">
              <a:rPr lang="en-US" smtClean="0"/>
              <a:pPr/>
              <a:t>27 February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38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00200" y="274638"/>
            <a:ext cx="6629400" cy="41116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4040188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33400" y="1219200"/>
            <a:ext cx="8077200" cy="3951288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 </a:t>
            </a:r>
            <a:r>
              <a:rPr lang="en-IN" dirty="0" err="1" smtClean="0"/>
              <a:t>ng</a:t>
            </a:r>
            <a:r>
              <a:rPr lang="en-IN" dirty="0" smtClean="0"/>
              <a:t>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sz="16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102225" y="1535113"/>
            <a:ext cx="4041775" cy="63976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2057400"/>
            <a:ext cx="4114800" cy="457200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nip Single Corner Rectangle 12"/>
          <p:cNvSpPr/>
          <p:nvPr/>
        </p:nvSpPr>
        <p:spPr>
          <a:xfrm>
            <a:off x="789709" y="1981200"/>
            <a:ext cx="5562600" cy="1295400"/>
          </a:xfrm>
          <a:prstGeom prst="snip1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ular Callout 13"/>
          <p:cNvSpPr/>
          <p:nvPr/>
        </p:nvSpPr>
        <p:spPr>
          <a:xfrm>
            <a:off x="4572000" y="1332132"/>
            <a:ext cx="1524000" cy="399366"/>
          </a:xfrm>
          <a:prstGeom prst="wedgeRectCallout">
            <a:avLst>
              <a:gd name="adj1" fmla="val -31663"/>
              <a:gd name="adj2" fmla="val 128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IN" dirty="0"/>
          </a:p>
        </p:txBody>
      </p:sp>
      <p:sp>
        <p:nvSpPr>
          <p:cNvPr id="15" name="Rectangular Callout 14"/>
          <p:cNvSpPr/>
          <p:nvPr/>
        </p:nvSpPr>
        <p:spPr>
          <a:xfrm>
            <a:off x="6615545" y="1830168"/>
            <a:ext cx="1447800" cy="399366"/>
          </a:xfrm>
          <a:prstGeom prst="wedgeRectCallout">
            <a:avLst>
              <a:gd name="adj1" fmla="val -67591"/>
              <a:gd name="adj2" fmla="val 145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90600" y="529690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function</a:t>
            </a:r>
            <a:r>
              <a:rPr lang="en-IN" dirty="0"/>
              <a:t> </a:t>
            </a:r>
            <a:r>
              <a:rPr lang="en-IN" dirty="0" err="1"/>
              <a:t>hellocontroller</a:t>
            </a:r>
            <a:r>
              <a:rPr lang="en-IN" dirty="0"/>
              <a:t>($scope){</a:t>
            </a:r>
          </a:p>
          <a:p>
            <a:pPr>
              <a:buNone/>
            </a:pPr>
            <a:r>
              <a:rPr lang="en-IN" dirty="0"/>
              <a:t>	$.</a:t>
            </a:r>
            <a:r>
              <a:rPr lang="en-IN" dirty="0" err="1"/>
              <a:t>scope.greetingtext</a:t>
            </a:r>
            <a:r>
              <a:rPr lang="en-IN" dirty="0"/>
              <a:t>=“</a:t>
            </a:r>
            <a:r>
              <a:rPr lang="en-IN" dirty="0" err="1"/>
              <a:t>HelloWorld</a:t>
            </a:r>
            <a:r>
              <a:rPr lang="en-IN" dirty="0"/>
              <a:t>”;</a:t>
            </a:r>
          </a:p>
          <a:p>
            <a:pPr>
              <a:buNone/>
            </a:pPr>
            <a:r>
              <a:rPr lang="en-IN" dirty="0"/>
              <a:t>}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276600" y="5105401"/>
            <a:ext cx="838200" cy="653166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ular Callout 17"/>
          <p:cNvSpPr/>
          <p:nvPr/>
        </p:nvSpPr>
        <p:spPr>
          <a:xfrm>
            <a:off x="4336473" y="4706035"/>
            <a:ext cx="1447800" cy="399366"/>
          </a:xfrm>
          <a:prstGeom prst="wedgeRectCallout">
            <a:avLst>
              <a:gd name="adj1" fmla="val -67591"/>
              <a:gd name="adj2" fmla="val 145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D4B1-B6EA-4F35-85E7-2C3B07EF9BC2}" type="datetime3">
              <a:rPr lang="en-US" smtClean="0"/>
              <a:pPr/>
              <a:t>27 February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D4B1-B6EA-4F35-85E7-2C3B07EF9BC2}" type="datetime3">
              <a:rPr lang="en-US" smtClean="0"/>
              <a:pPr/>
              <a:t>27 February 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C:\Users\krithiga\Desktop\concepts-start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4929222" cy="473879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42910" y="357166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Initialization and Boot Strap in Angular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3570" y="1285860"/>
            <a:ext cx="2357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Automatic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Manual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Deferred</a:t>
            </a:r>
            <a:endParaRPr lang="en-GB" sz="3200" dirty="0"/>
          </a:p>
        </p:txBody>
      </p:sp>
      <p:sp>
        <p:nvSpPr>
          <p:cNvPr id="24" name="Rectangle 23"/>
          <p:cNvSpPr/>
          <p:nvPr/>
        </p:nvSpPr>
        <p:spPr>
          <a:xfrm>
            <a:off x="1857356" y="5929330"/>
            <a:ext cx="5644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  <a:hlinkClick r:id="rId3"/>
              </a:rPr>
              <a:t>Help reference : http</a:t>
            </a:r>
            <a:r>
              <a:rPr lang="en-GB" i="1" dirty="0" smtClean="0">
                <a:solidFill>
                  <a:srgbClr val="0070C0"/>
                </a:solidFill>
                <a:hlinkClick r:id="rId3"/>
              </a:rPr>
              <a:t>://docs.angularjs.org/guide/bootstrap</a:t>
            </a:r>
            <a:endParaRPr lang="en-GB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To Initialize Angular Js</a:t>
            </a:r>
            <a:endParaRPr lang="en-GB" sz="540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&lt;</a:t>
            </a:r>
            <a:r>
              <a:rPr lang="en-GB" sz="3200" dirty="0" smtClean="0"/>
              <a:t>html ng-app id="ng-app</a:t>
            </a:r>
            <a:r>
              <a:rPr lang="en-GB" sz="3200" dirty="0" smtClean="0"/>
              <a:t>"&gt;</a:t>
            </a:r>
          </a:p>
          <a:p>
            <a:r>
              <a:rPr lang="en-GB" dirty="0" smtClean="0"/>
              <a:t>&lt;html ng-app&gt;</a:t>
            </a:r>
          </a:p>
          <a:p>
            <a:r>
              <a:rPr lang="en-GB" dirty="0" smtClean="0"/>
              <a:t>&lt;html xmlns:ng="http://angularjs.org</a:t>
            </a:r>
            <a:r>
              <a:rPr lang="en-GB" dirty="0" smtClean="0"/>
              <a:t>"&gt;</a:t>
            </a:r>
            <a:endParaRPr lang="en-GB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44D-73C7-4518-A491-049AC8AF3629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  in Angular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Way Data binding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Directives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Dependency Injection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Demo</a:t>
            </a:r>
          </a:p>
          <a:p>
            <a:r>
              <a:rPr lang="en-IN" dirty="0" smtClean="0"/>
              <a:t>Merging HTML String with Data</a:t>
            </a:r>
          </a:p>
          <a:p>
            <a:r>
              <a:rPr lang="en-IN" dirty="0" smtClean="0"/>
              <a:t>Insert result wherever you want</a:t>
            </a:r>
          </a:p>
          <a:p>
            <a:r>
              <a:rPr lang="en-IN" dirty="0" smtClean="0"/>
              <a:t>InnerHtml property</a:t>
            </a:r>
          </a:p>
          <a:p>
            <a:r>
              <a:rPr lang="en-IN" dirty="0" smtClean="0"/>
              <a:t>Dynamic Data binding achieved without writing extra code.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28 February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Expectations in Building An App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</a:t>
            </a:r>
            <a:r>
              <a:rPr lang="en-IN" sz="2800" dirty="0" smtClean="0"/>
              <a:t>Coding / a development activity involves</a:t>
            </a:r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is scalable</a:t>
            </a:r>
          </a:p>
          <a:p>
            <a:pPr lvl="1"/>
            <a:endParaRPr lang="en-IN" dirty="0" smtClean="0"/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performs well </a:t>
            </a:r>
          </a:p>
          <a:p>
            <a:pPr lvl="1"/>
            <a:endParaRPr lang="en-IN" dirty="0" smtClean="0"/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is testable 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sz="2800" dirty="0" smtClean="0"/>
              <a:t>The time in which we are able to deliver a code that involve all the above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F98C-03C0-49AA-89BB-547A4298B4E0}" type="datetime3">
              <a:rPr lang="en-US" smtClean="0"/>
              <a:pPr/>
              <a:t>27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Conventional method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&lt;html&gt;</a:t>
            </a:r>
          </a:p>
          <a:p>
            <a:pPr lvl="2">
              <a:buNone/>
            </a:pPr>
            <a:r>
              <a:rPr lang="en-IN" dirty="0" smtClean="0"/>
              <a:t>&lt;body&gt;</a:t>
            </a:r>
          </a:p>
          <a:p>
            <a:pPr lvl="3">
              <a:buNone/>
            </a:pPr>
            <a:r>
              <a:rPr lang="en-IN" dirty="0" smtClean="0"/>
              <a:t>&lt;div id=‘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’&gt;</a:t>
            </a:r>
          </a:p>
          <a:p>
            <a:pPr lvl="3">
              <a:buNone/>
            </a:pPr>
            <a:r>
              <a:rPr lang="en-IN" dirty="0" smtClean="0"/>
              <a:t>&lt;/div&gt;</a:t>
            </a:r>
          </a:p>
          <a:p>
            <a:pPr lvl="3">
              <a:buNone/>
            </a:pPr>
            <a:r>
              <a:rPr lang="en-IN" dirty="0" smtClean="0"/>
              <a:t>&lt;script type=‘text/javascript’&gt;</a:t>
            </a:r>
          </a:p>
          <a:p>
            <a:pPr lvl="3">
              <a:buNone/>
            </a:pPr>
            <a:r>
              <a:rPr lang="en-IN" dirty="0" smtClean="0"/>
              <a:t>$.document. ready(function(){</a:t>
            </a:r>
          </a:p>
          <a:p>
            <a:pPr lvl="3">
              <a:buNone/>
            </a:pPr>
            <a:r>
              <a:rPr lang="en-IN" dirty="0" smtClean="0"/>
              <a:t>	$(“#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”).html(‘Hello World’);</a:t>
            </a:r>
          </a:p>
          <a:p>
            <a:pPr lvl="3">
              <a:buNone/>
            </a:pPr>
            <a:r>
              <a:rPr lang="en-IN" dirty="0" smtClean="0"/>
              <a:t>});</a:t>
            </a:r>
          </a:p>
          <a:p>
            <a:pPr lvl="3">
              <a:buNone/>
            </a:pPr>
            <a:r>
              <a:rPr lang="en-IN" dirty="0" smtClean="0"/>
              <a:t>&lt;/script&gt;</a:t>
            </a:r>
          </a:p>
          <a:p>
            <a:pPr lvl="2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2694-3AE6-4AFB-93C3-507E9A2CF41B}" type="datetime3">
              <a:rPr lang="en-US" smtClean="0"/>
              <a:pPr/>
              <a:t>27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Conventional method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&lt;html&gt;</a:t>
            </a:r>
          </a:p>
          <a:p>
            <a:pPr lvl="2">
              <a:buNone/>
            </a:pPr>
            <a:r>
              <a:rPr lang="en-IN" dirty="0" smtClean="0"/>
              <a:t>&lt;body&gt;</a:t>
            </a:r>
          </a:p>
          <a:p>
            <a:pPr lvl="3">
              <a:buNone/>
            </a:pPr>
            <a:r>
              <a:rPr lang="en-IN" dirty="0" smtClean="0"/>
              <a:t>&lt;div id=‘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’&gt;</a:t>
            </a:r>
          </a:p>
          <a:p>
            <a:pPr lvl="3">
              <a:buNone/>
            </a:pPr>
            <a:r>
              <a:rPr lang="en-IN" dirty="0" smtClean="0"/>
              <a:t>&lt;/div&gt;</a:t>
            </a:r>
          </a:p>
          <a:p>
            <a:pPr lvl="3">
              <a:buNone/>
            </a:pPr>
            <a:r>
              <a:rPr lang="en-IN" dirty="0" smtClean="0"/>
              <a:t>&lt;script type=‘text/javascript’&gt;</a:t>
            </a:r>
          </a:p>
          <a:p>
            <a:pPr lvl="3">
              <a:buNone/>
            </a:pPr>
            <a:r>
              <a:rPr lang="en-IN" dirty="0" smtClean="0"/>
              <a:t>$.document. ready(function(){</a:t>
            </a:r>
          </a:p>
          <a:p>
            <a:pPr lvl="3">
              <a:buNone/>
            </a:pPr>
            <a:r>
              <a:rPr lang="en-IN" dirty="0" smtClean="0"/>
              <a:t>	$(“#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”).html(‘Hello World’);</a:t>
            </a:r>
          </a:p>
          <a:p>
            <a:pPr lvl="3">
              <a:buNone/>
            </a:pPr>
            <a:r>
              <a:rPr lang="en-IN" dirty="0" smtClean="0"/>
              <a:t>});</a:t>
            </a:r>
          </a:p>
          <a:p>
            <a:pPr lvl="3">
              <a:buNone/>
            </a:pPr>
            <a:r>
              <a:rPr lang="en-IN" dirty="0" smtClean="0"/>
              <a:t>&lt;/script&gt;</a:t>
            </a:r>
          </a:p>
          <a:p>
            <a:pPr lvl="2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3200400" y="1676400"/>
            <a:ext cx="2743200" cy="762000"/>
          </a:xfrm>
          <a:prstGeom prst="wedgeRectCallout">
            <a:avLst>
              <a:gd name="adj1" fmla="val -42624"/>
              <a:gd name="adj2" fmla="val 6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 the html element with Id/name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257800" y="2895600"/>
            <a:ext cx="3505200" cy="1066800"/>
          </a:xfrm>
          <a:prstGeom prst="wedgeRectCallout">
            <a:avLst>
              <a:gd name="adj1" fmla="val -42624"/>
              <a:gd name="adj2" fmla="val 6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Manipulate the element with Jquery/JS and assign</a:t>
            </a:r>
          </a:p>
          <a:p>
            <a:pPr algn="ctr"/>
            <a:r>
              <a:rPr lang="en-IN" dirty="0" smtClean="0"/>
              <a:t>Values</a:t>
            </a:r>
          </a:p>
          <a:p>
            <a:pPr algn="ctr"/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9723-AA19-4650-AD9F-C80C69155B6F}" type="datetime3">
              <a:rPr lang="en-US" smtClean="0"/>
              <a:pPr/>
              <a:t>27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3255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What is missing in this conventional method?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IN" dirty="0" smtClean="0"/>
          </a:p>
          <a:p>
            <a:pPr lvl="1"/>
            <a:r>
              <a:rPr lang="en-IN" dirty="0" smtClean="0"/>
              <a:t>No Organized way of arranging scripts</a:t>
            </a:r>
          </a:p>
          <a:p>
            <a:pPr lvl="1"/>
            <a:r>
              <a:rPr lang="en-IN" dirty="0" smtClean="0"/>
              <a:t>LOC increases with complexity</a:t>
            </a:r>
          </a:p>
          <a:p>
            <a:pPr lvl="1"/>
            <a:r>
              <a:rPr lang="en-IN" dirty="0" smtClean="0"/>
              <a:t>Re-usability is only within the scripts</a:t>
            </a:r>
          </a:p>
          <a:p>
            <a:pPr lvl="1"/>
            <a:r>
              <a:rPr lang="en-IN" dirty="0" smtClean="0"/>
              <a:t>Not testable – unless we use validators etc.,</a:t>
            </a:r>
          </a:p>
          <a:p>
            <a:pPr lvl="1"/>
            <a:r>
              <a:rPr lang="en-IN" dirty="0" smtClean="0"/>
              <a:t>Cluttered – no control over scripts.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1E75-F900-43EE-9C2C-9303AA0CD64E}" type="datetime3">
              <a:rPr lang="en-US" smtClean="0"/>
              <a:pPr/>
              <a:t>27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What if....?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02163"/>
          </a:xfrm>
        </p:spPr>
        <p:txBody>
          <a:bodyPr numCol="1" anchor="t">
            <a:normAutofit/>
          </a:bodyPr>
          <a:lstStyle/>
          <a:p>
            <a:r>
              <a:rPr lang="en-IN" dirty="0" smtClean="0"/>
              <a:t>A frame work that would give us the exact same things we need.</a:t>
            </a:r>
          </a:p>
          <a:p>
            <a:r>
              <a:rPr lang="en-IN" dirty="0" smtClean="0"/>
              <a:t>Help us to build and write  client side scripting that makes more sense.</a:t>
            </a:r>
          </a:p>
          <a:p>
            <a:r>
              <a:rPr lang="en-IN" dirty="0" smtClean="0"/>
              <a:t>Clear separation between business logic , presenting data and managing data.</a:t>
            </a:r>
          </a:p>
          <a:p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4BE8-2807-4069-A87C-3001942BD9CC}" type="datetime3">
              <a:rPr lang="en-US" smtClean="0"/>
              <a:pPr/>
              <a:t>27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helloworld.html	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ng-controller=‘hellocontroller’&gt;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sz="16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controller.js	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function</a:t>
            </a:r>
            <a:r>
              <a:rPr lang="en-IN" sz="2000" dirty="0" smtClean="0"/>
              <a:t> hellocontroller($scope){</a:t>
            </a:r>
          </a:p>
          <a:p>
            <a:pPr>
              <a:buNone/>
            </a:pPr>
            <a:r>
              <a:rPr lang="en-IN" sz="2000" dirty="0" smtClean="0"/>
              <a:t>	$.scope.greetingtext=“HelloWorld”;</a:t>
            </a:r>
          </a:p>
          <a:p>
            <a:pPr>
              <a:buNone/>
            </a:pPr>
            <a:r>
              <a:rPr lang="en-IN" sz="2000" dirty="0" smtClean="0"/>
              <a:t>}</a:t>
            </a:r>
            <a:endParaRPr lang="en-GB" sz="2000" dirty="0"/>
          </a:p>
        </p:txBody>
      </p:sp>
      <p:pic>
        <p:nvPicPr>
          <p:cNvPr id="10" name="Picture 9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6019800" cy="1219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9BB9-3C3E-4B85-98F9-5FCCAE48EC0D}" type="datetime3">
              <a:rPr lang="en-US" smtClean="0"/>
              <a:pPr/>
              <a:t>27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Helloworld.html	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ng-controller=‘hellocontroller’&gt;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{{greeting.text}}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 smtClean="0">
                <a:solidFill>
                  <a:srgbClr val="C00000"/>
                </a:solidFill>
              </a:rPr>
              <a:t>What is not there ??</a:t>
            </a:r>
            <a:endParaRPr lang="en-GB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No classes or Ids</a:t>
            </a:r>
          </a:p>
          <a:p>
            <a:r>
              <a:rPr lang="en-IN" dirty="0" smtClean="0"/>
              <a:t>No event listeners</a:t>
            </a:r>
          </a:p>
          <a:p>
            <a:r>
              <a:rPr lang="en-IN" dirty="0" smtClean="0"/>
              <a:t>No callbacks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16" name="Picture 15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6019800" cy="1219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F881-1366-4891-BB37-9A6FB83D5001}" type="datetime3">
              <a:rPr lang="en-US" smtClean="0"/>
              <a:pPr/>
              <a:t>27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0" y="88669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2438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dirty="0" smtClean="0"/>
              <a:t>odel</a:t>
            </a:r>
            <a:endParaRPr lang="en-IN" sz="4000" dirty="0"/>
          </a:p>
        </p:txBody>
      </p:sp>
      <p:sp>
        <p:nvSpPr>
          <p:cNvPr id="9" name="Rectangle 8"/>
          <p:cNvSpPr/>
          <p:nvPr/>
        </p:nvSpPr>
        <p:spPr>
          <a:xfrm>
            <a:off x="2971800" y="36576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4000" dirty="0" smtClean="0"/>
              <a:t>iew</a:t>
            </a:r>
            <a:endParaRPr lang="en-IN" sz="4000" dirty="0"/>
          </a:p>
        </p:txBody>
      </p:sp>
      <p:sp>
        <p:nvSpPr>
          <p:cNvPr id="10" name="Rectangle 9"/>
          <p:cNvSpPr/>
          <p:nvPr/>
        </p:nvSpPr>
        <p:spPr>
          <a:xfrm>
            <a:off x="5486400" y="484909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4000" dirty="0" smtClean="0"/>
              <a:t>ontroller</a:t>
            </a:r>
            <a:endParaRPr lang="en-IN" sz="4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BB5-ABF1-4CF6-97B6-40F6B33AF49E}" type="datetime3">
              <a:rPr lang="en-US" smtClean="0"/>
              <a:pPr/>
              <a:t>27 February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547</Words>
  <Application>Microsoft Office PowerPoint</Application>
  <PresentationFormat>On-screen Show (4:3)</PresentationFormat>
  <Paragraphs>213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Expectations in Building An App</vt:lpstr>
      <vt:lpstr>Conventional method</vt:lpstr>
      <vt:lpstr>Conventional method</vt:lpstr>
      <vt:lpstr> What is missing in this conventional method? </vt:lpstr>
      <vt:lpstr>What if....?</vt:lpstr>
      <vt:lpstr> </vt:lpstr>
      <vt:lpstr> </vt:lpstr>
      <vt:lpstr>Slide 9</vt:lpstr>
      <vt:lpstr>Slide 10</vt:lpstr>
      <vt:lpstr>Slide 11</vt:lpstr>
      <vt:lpstr> </vt:lpstr>
      <vt:lpstr>Slide 13</vt:lpstr>
      <vt:lpstr>To Initialize Angular Js</vt:lpstr>
      <vt:lpstr>Keywords  in Angular </vt:lpstr>
      <vt:lpstr>Two Way Binding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Krithiga M</dc:creator>
  <cp:lastModifiedBy>krithiga</cp:lastModifiedBy>
  <cp:revision>78</cp:revision>
  <dcterms:created xsi:type="dcterms:W3CDTF">2006-08-16T00:00:00Z</dcterms:created>
  <dcterms:modified xsi:type="dcterms:W3CDTF">2014-02-27T19:31:12Z</dcterms:modified>
</cp:coreProperties>
</file>