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1" autoAdjust="0"/>
  </p:normalViewPr>
  <p:slideViewPr>
    <p:cSldViewPr>
      <p:cViewPr varScale="1">
        <p:scale>
          <a:sx n="59" d="100"/>
          <a:sy n="59" d="100"/>
        </p:scale>
        <p:origin x="9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A22D-DA97-4002-BA75-33CE1C33BB25}" type="datetimeFigureOut">
              <a:rPr lang="en-IN" smtClean="0"/>
              <a:pPr/>
              <a:t>19-05-2014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0FE82-816E-490C-A7AE-97C35C7D78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4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2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&lt;html ng-app id="ng-app"&gt;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ym typeface="Wingdings" pitchFamily="2" charset="2"/>
              </a:rPr>
              <a:t> IE 7 Support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&lt;html ng-app&gt; </a:t>
            </a:r>
            <a:r>
              <a:rPr lang="en-GB" dirty="0" smtClean="0">
                <a:sym typeface="Wingdings" pitchFamily="2" charset="2"/>
              </a:rPr>
              <a:t> best</a:t>
            </a:r>
            <a:r>
              <a:rPr lang="en-GB" baseline="0" dirty="0" smtClean="0">
                <a:sym typeface="Wingdings" pitchFamily="2" charset="2"/>
              </a:rPr>
              <a:t> way</a:t>
            </a:r>
          </a:p>
          <a:p>
            <a:r>
              <a:rPr lang="en-GB" dirty="0" smtClean="0"/>
              <a:t>&lt;html xmlns:ng="http://angularjs.org"&gt;</a:t>
            </a:r>
            <a:r>
              <a:rPr lang="en-GB" dirty="0" smtClean="0">
                <a:sym typeface="Wingdings" pitchFamily="2" charset="2"/>
              </a:rPr>
              <a:t> Old school way and not recommended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IN" sz="2400" b="1" dirty="0" smtClean="0">
                <a:sym typeface="Wingdings" pitchFamily="2" charset="2"/>
              </a:rPr>
              <a:t>Manual</a:t>
            </a:r>
          </a:p>
          <a:p>
            <a:endParaRPr lang="en-IN" sz="1200" dirty="0" smtClean="0">
              <a:sym typeface="Wingdings" pitchFamily="2" charset="2"/>
            </a:endParaRPr>
          </a:p>
          <a:p>
            <a:r>
              <a:rPr lang="en-GB" sz="1200" dirty="0" smtClean="0"/>
              <a:t>&lt;!</a:t>
            </a:r>
            <a:r>
              <a:rPr lang="en-GB" sz="1200" dirty="0" err="1" smtClean="0"/>
              <a:t>doctype</a:t>
            </a:r>
            <a:r>
              <a:rPr lang="en-GB" sz="1200" dirty="0" smtClean="0"/>
              <a:t> html&gt;</a:t>
            </a:r>
          </a:p>
          <a:p>
            <a:r>
              <a:rPr lang="en-GB" sz="1200" dirty="0" smtClean="0"/>
              <a:t>&lt;html xmlns:ng="http://angularjs.org"&gt;</a:t>
            </a:r>
          </a:p>
          <a:p>
            <a:r>
              <a:rPr lang="en-GB" sz="1200" dirty="0" smtClean="0"/>
              <a:t>&lt;body&gt;</a:t>
            </a:r>
          </a:p>
          <a:p>
            <a:r>
              <a:rPr lang="en-GB" sz="1200" dirty="0" smtClean="0"/>
              <a:t>Hello {{'World'}}!</a:t>
            </a:r>
          </a:p>
          <a:p>
            <a:r>
              <a:rPr lang="en-GB" sz="1200" dirty="0" smtClean="0"/>
              <a:t>&lt;script src="http://code.angularjs.org/angular.js"&gt;&lt;/script&gt;</a:t>
            </a:r>
          </a:p>
          <a:p>
            <a:r>
              <a:rPr lang="en-GB" sz="1200" dirty="0" smtClean="0"/>
              <a:t>&lt;script&gt;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angular.element</a:t>
            </a:r>
            <a:r>
              <a:rPr lang="en-GB" sz="1200" dirty="0" smtClean="0"/>
              <a:t>(document).ready(function() {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angular.module</a:t>
            </a:r>
            <a:r>
              <a:rPr lang="en-GB" sz="1200" dirty="0" smtClean="0"/>
              <a:t>('</a:t>
            </a:r>
            <a:r>
              <a:rPr lang="en-GB" sz="1200" dirty="0" err="1" smtClean="0"/>
              <a:t>myApp</a:t>
            </a:r>
            <a:r>
              <a:rPr lang="en-GB" sz="1200" dirty="0" smtClean="0"/>
              <a:t>', []);</a:t>
            </a:r>
          </a:p>
          <a:p>
            <a:r>
              <a:rPr lang="en-GB" sz="1200" dirty="0" smtClean="0"/>
              <a:t>        </a:t>
            </a:r>
            <a:r>
              <a:rPr lang="en-GB" sz="1200" dirty="0" err="1" smtClean="0"/>
              <a:t>angular.bootstrap</a:t>
            </a:r>
            <a:r>
              <a:rPr lang="en-GB" sz="1200" dirty="0" smtClean="0"/>
              <a:t>(document, ['</a:t>
            </a:r>
            <a:r>
              <a:rPr lang="en-GB" sz="1200" dirty="0" err="1" smtClean="0"/>
              <a:t>myApp</a:t>
            </a:r>
            <a:r>
              <a:rPr lang="en-GB" sz="1200" dirty="0" smtClean="0"/>
              <a:t>']);</a:t>
            </a:r>
          </a:p>
          <a:p>
            <a:r>
              <a:rPr lang="en-GB" sz="1200" dirty="0" smtClean="0"/>
              <a:t>    });</a:t>
            </a:r>
          </a:p>
          <a:p>
            <a:r>
              <a:rPr lang="en-GB" sz="1200" dirty="0" smtClean="0"/>
              <a:t>&lt;/script&gt;</a:t>
            </a:r>
          </a:p>
          <a:p>
            <a:r>
              <a:rPr lang="en-GB" sz="1200" dirty="0" smtClean="0"/>
              <a:t>&lt;/body&gt;</a:t>
            </a:r>
          </a:p>
          <a:p>
            <a:r>
              <a:rPr lang="en-GB" sz="1200" dirty="0" smtClean="0"/>
              <a:t>&lt;/html&gt;</a:t>
            </a:r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0FE82-816E-490C-A7AE-97C35C7D78CB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7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140-E054-46FA-9A96-872999A3C81D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D142-3E85-4673-8759-53F6519F66AB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5304-7E17-4F51-8CBC-0267A37E9E6C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F422-298E-4CFC-9203-5A1471A7E674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F1F-3DE7-4714-A19B-6C668F304AED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9D54-83F5-4BA4-A2E6-A86304296923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AE15-EE1E-4FDA-A9B7-BF747A71D8F5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B8CA-166E-490A-AECA-1A185FAD9E65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3047-134D-4443-97BB-DB8A0BA72F8D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87A3-FBD4-4833-B590-A86012C61954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bootstra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" TargetMode="External"/><Relationship Id="rId2" Type="http://schemas.openxmlformats.org/officeDocument/2006/relationships/hyperlink" Target="http://www.localytics.com/blog/2013/angularjs-at-localy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nkr.co/edit/qIGQQK?p=info" TargetMode="External"/><Relationship Id="rId5" Type="http://schemas.openxmlformats.org/officeDocument/2006/relationships/hyperlink" Target="http://www.codeproject.com/Articles/552587/A-Look-Into-AngularJS-The-Super-heroic-JavaScript" TargetMode="External"/><Relationship Id="rId4" Type="http://schemas.openxmlformats.org/officeDocument/2006/relationships/hyperlink" Target="http://sbb.cellfind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0668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   To</a:t>
            </a:r>
          </a:p>
          <a:p>
            <a:pPr algn="ctr"/>
            <a:r>
              <a:rPr lang="en-IN" sz="8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7239000" cy="1828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2B19-B198-4A4D-A83F-173D60E85799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436" y="914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11" name="Rectangle 10"/>
          <p:cNvSpPr/>
          <p:nvPr/>
        </p:nvSpPr>
        <p:spPr>
          <a:xfrm>
            <a:off x="5108864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Presents Data</a:t>
            </a:r>
            <a:endParaRPr lang="en-IN" sz="36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3810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3" name="Rectangle 12"/>
          <p:cNvSpPr/>
          <p:nvPr/>
        </p:nvSpPr>
        <p:spPr>
          <a:xfrm>
            <a:off x="443345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pic>
        <p:nvPicPr>
          <p:cNvPr id="14" name="Picture 13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762000"/>
            <a:ext cx="2819400" cy="762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435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Manages Data</a:t>
            </a:r>
            <a:endParaRPr lang="en-IN" sz="3600" dirty="0"/>
          </a:p>
        </p:txBody>
      </p:sp>
      <p:sp>
        <p:nvSpPr>
          <p:cNvPr id="16" name="Rectangle 15"/>
          <p:cNvSpPr/>
          <p:nvPr/>
        </p:nvSpPr>
        <p:spPr>
          <a:xfrm>
            <a:off x="457200" y="2466109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17" name="Rectangle 16"/>
          <p:cNvSpPr/>
          <p:nvPr/>
        </p:nvSpPr>
        <p:spPr>
          <a:xfrm>
            <a:off x="5143500" y="52578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App., Logic</a:t>
            </a:r>
            <a:endParaRPr lang="en-IN" sz="3600" dirty="0"/>
          </a:p>
        </p:txBody>
      </p:sp>
      <p:sp>
        <p:nvSpPr>
          <p:cNvPr id="2" name="Right Arrow 1"/>
          <p:cNvSpPr/>
          <p:nvPr/>
        </p:nvSpPr>
        <p:spPr>
          <a:xfrm>
            <a:off x="3948545" y="2618509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853295" y="3962400"/>
            <a:ext cx="129020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3948546" y="5410200"/>
            <a:ext cx="123911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06CA-1815-4066-83C6-63FE28EEFF10}" type="datetime3">
              <a:rPr lang="en-US" smtClean="0"/>
              <a:pPr/>
              <a:t>19 May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41964" y="328006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Presents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109" y="328006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2400" dirty="0" smtClean="0"/>
              <a:t>iew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554182" y="4977243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400" dirty="0" smtClean="0"/>
              <a:t>ontroller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32766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Manages Data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974272"/>
            <a:ext cx="1524000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400" dirty="0" smtClean="0"/>
              <a:t>odel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3221182" y="4939143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App., Logic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64" y="3280063"/>
            <a:ext cx="2168236" cy="98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DOM(Document Object Model)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193617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Object Properties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18564" y="4977242"/>
            <a:ext cx="2168236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Java script Classes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2044410" y="2178626"/>
            <a:ext cx="123911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2085109" y="3465368"/>
            <a:ext cx="113607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2109355" y="5181597"/>
            <a:ext cx="111182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5447867" y="2216726"/>
            <a:ext cx="107069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5410201" y="3617768"/>
            <a:ext cx="110836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5354782" y="5164276"/>
            <a:ext cx="11637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CB9-580B-411E-8E78-8958DCA9547F}" type="datetime3">
              <a:rPr lang="en-US" smtClean="0"/>
              <a:pPr/>
              <a:t>19 May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600200" y="274638"/>
            <a:ext cx="6629400" cy="41116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4040188" cy="63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33400" y="1219200"/>
            <a:ext cx="8077200" cy="3951288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102225" y="1535113"/>
            <a:ext cx="4041775" cy="6397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990600" y="52969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hellocontroller($scope){</a:t>
            </a:r>
          </a:p>
          <a:p>
            <a:pPr>
              <a:buNone/>
            </a:pPr>
            <a:r>
              <a:rPr lang="en-IN" dirty="0"/>
              <a:t>	$.scope.greetingtext=“HelloWorld”;</a:t>
            </a:r>
          </a:p>
          <a:p>
            <a:pPr>
              <a:buNone/>
            </a:pPr>
            <a:r>
              <a:rPr lang="en-IN" dirty="0"/>
              <a:t>}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276600" y="5105401"/>
            <a:ext cx="838200" cy="653166"/>
          </a:xfrm>
          <a:prstGeom prst="round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ular Callout 17"/>
          <p:cNvSpPr/>
          <p:nvPr/>
        </p:nvSpPr>
        <p:spPr>
          <a:xfrm>
            <a:off x="4336473" y="4706035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4040188" y="1865531"/>
            <a:ext cx="1447800" cy="399366"/>
          </a:xfrm>
          <a:prstGeom prst="wedgeRectCallout">
            <a:avLst>
              <a:gd name="adj1" fmla="val -67591"/>
              <a:gd name="adj2" fmla="val 145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binding</a:t>
            </a:r>
          </a:p>
        </p:txBody>
      </p:sp>
    </p:spTree>
    <p:extLst>
      <p:ext uri="{BB962C8B-B14F-4D97-AF65-F5344CB8AC3E}">
        <p14:creationId xmlns:p14="http://schemas.microsoft.com/office/powerpoint/2010/main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D4B1-B6EA-4F35-85E7-2C3B07EF9BC2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C:\Users\krithiga\Desktop\concepts-start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4929222" cy="473879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42910" y="3571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Initialization and Boot Strap in Angular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3570" y="1285860"/>
            <a:ext cx="235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Automatic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Manual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Deferred</a:t>
            </a:r>
            <a:endParaRPr lang="en-GB" sz="3200" dirty="0"/>
          </a:p>
        </p:txBody>
      </p:sp>
      <p:sp>
        <p:nvSpPr>
          <p:cNvPr id="24" name="Rectangle 23"/>
          <p:cNvSpPr/>
          <p:nvPr/>
        </p:nvSpPr>
        <p:spPr>
          <a:xfrm>
            <a:off x="1857356" y="5929330"/>
            <a:ext cx="564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70C0"/>
                </a:solidFill>
                <a:hlinkClick r:id="rId3"/>
              </a:rPr>
              <a:t>Help reference : http://docs.angularjs.org/guide/bootstrap</a:t>
            </a:r>
            <a:endParaRPr lang="en-GB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 Initialize Angular Js</a:t>
            </a:r>
            <a:endParaRPr lang="en-GB" sz="5400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&lt;html ng-app id="ng-app"&gt;</a:t>
            </a:r>
          </a:p>
          <a:p>
            <a:r>
              <a:rPr lang="en-GB" dirty="0" smtClean="0"/>
              <a:t>&lt;html ng-app&gt;</a:t>
            </a:r>
          </a:p>
          <a:p>
            <a:r>
              <a:rPr lang="en-GB" dirty="0" smtClean="0"/>
              <a:t>&lt;html xmlns:ng="http://angularjs.org"&gt;</a:t>
            </a:r>
            <a:endParaRPr lang="en-GB" sz="3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44D-73C7-4518-A491-049AC8AF3629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  in Angular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Way Data binding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Directives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Dependency Injection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Demo</a:t>
            </a:r>
          </a:p>
          <a:p>
            <a:r>
              <a:rPr lang="en-IN" dirty="0" smtClean="0"/>
              <a:t>Merging HTML String with Data</a:t>
            </a:r>
          </a:p>
          <a:p>
            <a:r>
              <a:rPr lang="en-IN" dirty="0" smtClean="0"/>
              <a:t>Insert result wherever you want</a:t>
            </a:r>
          </a:p>
          <a:p>
            <a:r>
              <a:rPr lang="en-IN" dirty="0" smtClean="0"/>
              <a:t>InnerHtml property</a:t>
            </a:r>
          </a:p>
          <a:p>
            <a:r>
              <a:rPr lang="en-IN" dirty="0" smtClean="0"/>
              <a:t>Dynamic Data binding achieved without writing extra code.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Directives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ng-app</a:t>
            </a:r>
          </a:p>
          <a:p>
            <a:pPr lvl="1"/>
            <a:r>
              <a:rPr lang="en-IN" sz="2000" dirty="0" smtClean="0"/>
              <a:t>Declares an element as a root element of the application allowing behavior to be modified through custom HTML tags.</a:t>
            </a:r>
          </a:p>
          <a:p>
            <a:r>
              <a:rPr lang="en-IN" sz="2000" dirty="0" smtClean="0"/>
              <a:t>ng-bind</a:t>
            </a:r>
          </a:p>
          <a:p>
            <a:pPr lvl="1"/>
            <a:r>
              <a:rPr lang="en-IN" sz="2000" dirty="0" smtClean="0"/>
              <a:t>Automatically changes the text of an HTML element to the value of a given expression.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ng-model</a:t>
            </a:r>
          </a:p>
          <a:p>
            <a:pPr lvl="1"/>
            <a:r>
              <a:rPr lang="en-IN" sz="2000" dirty="0" smtClean="0"/>
              <a:t>Similar to ng-bind, but allows two-way data binding between the view and the scope.</a:t>
            </a:r>
          </a:p>
          <a:p>
            <a:r>
              <a:rPr lang="en-IN" sz="2000" dirty="0" smtClean="0"/>
              <a:t>ng-class</a:t>
            </a:r>
          </a:p>
          <a:p>
            <a:pPr lvl="1"/>
            <a:r>
              <a:rPr lang="en-IN" sz="2000" dirty="0" smtClean="0"/>
              <a:t>Allows class attributes to be dynamically loaded.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ng-controller</a:t>
            </a:r>
          </a:p>
          <a:p>
            <a:pPr lvl="1"/>
            <a:r>
              <a:rPr lang="en-IN" sz="2000" dirty="0" smtClean="0"/>
              <a:t>Specifies a JavaScript controller class that evaluates HTML expressions.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ng-repeat</a:t>
            </a:r>
          </a:p>
          <a:p>
            <a:pPr lvl="1"/>
            <a:r>
              <a:rPr lang="en-IN" sz="2000" dirty="0" smtClean="0"/>
              <a:t>Instantiate an element once per item from a collection.</a:t>
            </a:r>
          </a:p>
          <a:p>
            <a:r>
              <a:rPr lang="en-IN" sz="2000" dirty="0" smtClean="0"/>
              <a:t>ng-show &amp; ng-hide</a:t>
            </a:r>
          </a:p>
          <a:p>
            <a:pPr lvl="1"/>
            <a:r>
              <a:rPr lang="en-IN" sz="2000" dirty="0" smtClean="0"/>
              <a:t>Conditionally show or hide an element, depending on the value of a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expression.</a:t>
            </a:r>
          </a:p>
          <a:p>
            <a:r>
              <a:rPr lang="en-IN" sz="2000" dirty="0" smtClean="0"/>
              <a:t>ng-switch</a:t>
            </a:r>
          </a:p>
          <a:p>
            <a:pPr lvl="1"/>
            <a:r>
              <a:rPr lang="en-IN" sz="2000" dirty="0" smtClean="0"/>
              <a:t>Conditionally instantiate one template from a set of choices, depending on the value of a selection expression.</a:t>
            </a:r>
          </a:p>
          <a:p>
            <a:r>
              <a:rPr lang="en-IN" sz="2000" dirty="0" smtClean="0"/>
              <a:t>ng-view</a:t>
            </a:r>
          </a:p>
          <a:p>
            <a:pPr lvl="1"/>
            <a:r>
              <a:rPr lang="en-IN" sz="2000" dirty="0" smtClean="0"/>
              <a:t>The base directive responsible for handling routes that resolve JSON before rendering templates driven by specified controllers.</a:t>
            </a:r>
          </a:p>
          <a:p>
            <a:r>
              <a:rPr lang="en-IN" sz="2000" dirty="0" smtClean="0"/>
              <a:t>ng-if</a:t>
            </a:r>
          </a:p>
          <a:p>
            <a:pPr lvl="1"/>
            <a:r>
              <a:rPr lang="en-IN" sz="2000" dirty="0" smtClean="0"/>
              <a:t>Basic if statement directive which allow to show the following element if the conditions are true.</a:t>
            </a:r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04664"/>
            <a:ext cx="8229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IN" dirty="0" smtClean="0"/>
              <a:t>&lt;html ng-app=“</a:t>
            </a:r>
            <a:r>
              <a:rPr lang="en-US" dirty="0" smtClean="0"/>
              <a:t>myApp”</a:t>
            </a:r>
            <a:r>
              <a:rPr lang="en-IN" dirty="0" smtClean="0"/>
              <a:t>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</a:t>
            </a:r>
            <a:r>
              <a:rPr lang="en-IN" dirty="0"/>
              <a:t>div </a:t>
            </a:r>
            <a:r>
              <a:rPr lang="en-IN" dirty="0" smtClean="0"/>
              <a:t>&gt;</a:t>
            </a:r>
            <a:endParaRPr lang="en-IN" dirty="0"/>
          </a:p>
          <a:p>
            <a:pPr lvl="3">
              <a:buNone/>
            </a:pPr>
            <a:r>
              <a:rPr lang="en-IN" sz="2000" dirty="0"/>
              <a:t>	{{ 'World' | greet </a:t>
            </a:r>
            <a:r>
              <a:rPr lang="en-IN" sz="2000" dirty="0" smtClean="0"/>
              <a:t>}}</a:t>
            </a:r>
            <a:r>
              <a:rPr lang="en-IN" dirty="0" smtClean="0"/>
              <a:t>&lt;/</a:t>
            </a:r>
            <a:r>
              <a:rPr lang="en-IN" dirty="0"/>
              <a:t>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src=‘modules.js’/&gt;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r>
              <a:rPr lang="en-IN" dirty="0">
                <a:solidFill>
                  <a:srgbClr val="00B050"/>
                </a:solidFill>
              </a:rPr>
              <a:t>// declare a module</a:t>
            </a:r>
          </a:p>
          <a:p>
            <a:pPr lvl="1">
              <a:buNone/>
            </a:pPr>
            <a:r>
              <a:rPr lang="en-IN" dirty="0"/>
              <a:t>var myAppModule = </a:t>
            </a:r>
            <a:r>
              <a:rPr lang="en-IN" dirty="0" smtClean="0"/>
              <a:t>angular.module(‘</a:t>
            </a:r>
            <a:r>
              <a:rPr lang="en-US" dirty="0" smtClean="0"/>
              <a:t>myApp</a:t>
            </a:r>
            <a:r>
              <a:rPr lang="en-IN" dirty="0" smtClean="0"/>
              <a:t>', </a:t>
            </a:r>
            <a:r>
              <a:rPr lang="en-IN" dirty="0"/>
              <a:t>[]);</a:t>
            </a:r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r>
              <a:rPr lang="en-IN" dirty="0">
                <a:solidFill>
                  <a:srgbClr val="00B050"/>
                </a:solidFill>
              </a:rPr>
              <a:t>// configure the </a:t>
            </a:r>
            <a:r>
              <a:rPr lang="en-IN" dirty="0" smtClean="0">
                <a:solidFill>
                  <a:srgbClr val="00B050"/>
                </a:solidFill>
              </a:rPr>
              <a:t>module.</a:t>
            </a:r>
          </a:p>
          <a:p>
            <a:pPr lvl="1">
              <a:buNone/>
            </a:pPr>
            <a:r>
              <a:rPr lang="en-IN" dirty="0" smtClean="0"/>
              <a:t>myAppModule.filter</a:t>
            </a:r>
            <a:r>
              <a:rPr lang="en-IN" dirty="0"/>
              <a:t>('greet', function() {</a:t>
            </a:r>
          </a:p>
          <a:p>
            <a:pPr lvl="2"/>
            <a:r>
              <a:rPr lang="en-IN" dirty="0"/>
              <a:t> return function(name) {</a:t>
            </a:r>
          </a:p>
          <a:p>
            <a:pPr lvl="2"/>
            <a:r>
              <a:rPr lang="en-IN" dirty="0"/>
              <a:t>    return 'Hello, ' + name + '!';</a:t>
            </a:r>
          </a:p>
          <a:p>
            <a:pPr lvl="2"/>
            <a:r>
              <a:rPr lang="en-IN" dirty="0"/>
              <a:t>  };</a:t>
            </a:r>
          </a:p>
          <a:p>
            <a:pPr lvl="1">
              <a:buNone/>
            </a:pPr>
            <a:r>
              <a:rPr lang="en-IN" dirty="0"/>
              <a:t>});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3568" y="2924944"/>
            <a:ext cx="7344816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8-Point Star 13"/>
          <p:cNvSpPr/>
          <p:nvPr/>
        </p:nvSpPr>
        <p:spPr>
          <a:xfrm>
            <a:off x="3851920" y="3068960"/>
            <a:ext cx="504056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8-Point Star 14"/>
          <p:cNvSpPr/>
          <p:nvPr/>
        </p:nvSpPr>
        <p:spPr>
          <a:xfrm>
            <a:off x="3347864" y="309521"/>
            <a:ext cx="504056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6" name="8-Point Star 15"/>
          <p:cNvSpPr/>
          <p:nvPr/>
        </p:nvSpPr>
        <p:spPr>
          <a:xfrm>
            <a:off x="5698305" y="3490541"/>
            <a:ext cx="504056" cy="432048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Expectations in Building An App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sz="2800" dirty="0" smtClean="0"/>
              <a:t>Coding / a development activity involves</a:t>
            </a:r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scalable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performs well </a:t>
            </a:r>
          </a:p>
          <a:p>
            <a:pPr lvl="1"/>
            <a:endParaRPr lang="en-IN" dirty="0" smtClean="0"/>
          </a:p>
          <a:p>
            <a:pPr lvl="1">
              <a:buFont typeface="Calibri" pitchFamily="34" charset="0"/>
              <a:buChar char="⁻"/>
            </a:pPr>
            <a:r>
              <a:rPr lang="en-IN" dirty="0" smtClean="0"/>
              <a:t> Code that is testable 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sz="2800" dirty="0" smtClean="0"/>
              <a:t>The time in which we are able to deliver a code that involve all the above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F98C-03C0-49AA-89BB-547A4298B4E0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http://builtwith.angularjs.org/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http://www.localytics.com/blog/2013/angularjs-at-localytics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http://plnkr.co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://sbb.cellfinder.org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www.codeproject.com/Articles/552587/A-Look-Into-AngularJS-The-Super-heroic-JavaScript</a:t>
            </a:r>
            <a:endParaRPr lang="en-US" dirty="0" smtClean="0"/>
          </a:p>
          <a:p>
            <a:r>
              <a:rPr lang="en-US">
                <a:hlinkClick r:id="rId6"/>
              </a:rPr>
              <a:t>http://</a:t>
            </a:r>
            <a:r>
              <a:rPr lang="en-US" smtClean="0">
                <a:hlinkClick r:id="rId6"/>
              </a:rPr>
              <a:t>plnkr.co/edit/qIGQQK?p=info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C7B7-5D4B-4931-8F39-EEC12BF65E38}" type="datetime3">
              <a:rPr lang="en-US" smtClean="0"/>
              <a:pPr/>
              <a:t>19 May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2694-3AE6-4AFB-93C3-507E9A2CF41B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Conventional method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&lt;html&gt;</a:t>
            </a:r>
          </a:p>
          <a:p>
            <a:pPr lvl="2">
              <a:buNone/>
            </a:pPr>
            <a:r>
              <a:rPr lang="en-IN" dirty="0" smtClean="0"/>
              <a:t>&lt;body&gt;</a:t>
            </a:r>
          </a:p>
          <a:p>
            <a:pPr lvl="3">
              <a:buNone/>
            </a:pPr>
            <a:r>
              <a:rPr lang="en-IN" dirty="0" smtClean="0"/>
              <a:t>&lt;div id=‘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’&gt;</a:t>
            </a:r>
          </a:p>
          <a:p>
            <a:pPr lvl="3">
              <a:buNone/>
            </a:pPr>
            <a:r>
              <a:rPr lang="en-IN" dirty="0" smtClean="0"/>
              <a:t>&lt;/div&gt;</a:t>
            </a:r>
          </a:p>
          <a:p>
            <a:pPr lvl="3">
              <a:buNone/>
            </a:pPr>
            <a:r>
              <a:rPr lang="en-IN" dirty="0" smtClean="0"/>
              <a:t>&lt;script type=‘text/javascript’&gt;</a:t>
            </a:r>
          </a:p>
          <a:p>
            <a:pPr lvl="3">
              <a:buNone/>
            </a:pPr>
            <a:r>
              <a:rPr lang="en-IN" dirty="0" smtClean="0"/>
              <a:t>$.document. ready(function(){</a:t>
            </a:r>
          </a:p>
          <a:p>
            <a:pPr lvl="3">
              <a:buNone/>
            </a:pPr>
            <a:r>
              <a:rPr lang="en-IN" dirty="0" smtClean="0"/>
              <a:t>	$(“#</a:t>
            </a:r>
            <a:r>
              <a:rPr lang="en-IN" dirty="0" smtClean="0">
                <a:solidFill>
                  <a:srgbClr val="C00000"/>
                </a:solidFill>
              </a:rPr>
              <a:t>id-of-div</a:t>
            </a:r>
            <a:r>
              <a:rPr lang="en-IN" dirty="0" smtClean="0"/>
              <a:t>”).html(‘Hello World’);</a:t>
            </a:r>
          </a:p>
          <a:p>
            <a:pPr lvl="3">
              <a:buNone/>
            </a:pPr>
            <a:r>
              <a:rPr lang="en-IN" dirty="0" smtClean="0"/>
              <a:t>});</a:t>
            </a:r>
          </a:p>
          <a:p>
            <a:pPr lvl="3">
              <a:buNone/>
            </a:pPr>
            <a:r>
              <a:rPr lang="en-IN" dirty="0" smtClean="0"/>
              <a:t>&lt;/script&gt;</a:t>
            </a:r>
          </a:p>
          <a:p>
            <a:pPr lvl="2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200400" y="1676400"/>
            <a:ext cx="2743200" cy="7620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 the html element with Id/name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257800" y="2895600"/>
            <a:ext cx="3505200" cy="1066800"/>
          </a:xfrm>
          <a:prstGeom prst="wedgeRectCallout">
            <a:avLst>
              <a:gd name="adj1" fmla="val -42624"/>
              <a:gd name="adj2" fmla="val 6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Manipulate the element with Jquery/JS and assign</a:t>
            </a:r>
          </a:p>
          <a:p>
            <a:pPr algn="ctr"/>
            <a:r>
              <a:rPr lang="en-IN" dirty="0" smtClean="0"/>
              <a:t>Values</a:t>
            </a:r>
          </a:p>
          <a:p>
            <a:pPr algn="ctr"/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9723-AA19-4650-AD9F-C80C69155B6F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3255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What is missing in this conventional method?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IN" dirty="0" smtClean="0"/>
          </a:p>
          <a:p>
            <a:pPr lvl="1"/>
            <a:r>
              <a:rPr lang="en-IN" dirty="0" smtClean="0"/>
              <a:t>No Organized way of arranging scripts</a:t>
            </a:r>
          </a:p>
          <a:p>
            <a:pPr lvl="1"/>
            <a:r>
              <a:rPr lang="en-IN" dirty="0" smtClean="0"/>
              <a:t>LOC increases with complexity</a:t>
            </a:r>
          </a:p>
          <a:p>
            <a:pPr lvl="1"/>
            <a:r>
              <a:rPr lang="en-IN" dirty="0" smtClean="0"/>
              <a:t>Re-usability is only within the scripts</a:t>
            </a:r>
          </a:p>
          <a:p>
            <a:pPr lvl="1"/>
            <a:r>
              <a:rPr lang="en-IN" dirty="0" smtClean="0"/>
              <a:t>Not testable – unless we use validators etc.,</a:t>
            </a:r>
          </a:p>
          <a:p>
            <a:pPr lvl="1"/>
            <a:r>
              <a:rPr lang="en-IN" dirty="0" smtClean="0"/>
              <a:t>Cluttered – no control over scripts.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1E75-F900-43EE-9C2C-9303AA0CD64E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What if....?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02163"/>
          </a:xfrm>
        </p:spPr>
        <p:txBody>
          <a:bodyPr numCol="1" anchor="t">
            <a:normAutofit/>
          </a:bodyPr>
          <a:lstStyle/>
          <a:p>
            <a:r>
              <a:rPr lang="en-IN" dirty="0" smtClean="0"/>
              <a:t>A frame work that would give us the exact same things we need.</a:t>
            </a:r>
          </a:p>
          <a:p>
            <a:r>
              <a:rPr lang="en-IN" dirty="0" smtClean="0"/>
              <a:t>Help us to build and write  client side scripting that makes more sense.</a:t>
            </a:r>
          </a:p>
          <a:p>
            <a:r>
              <a:rPr lang="en-IN" dirty="0" smtClean="0"/>
              <a:t>Clear separation between business logic , presenting data and managing data.</a:t>
            </a:r>
          </a:p>
          <a:p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4BE8-2807-4069-A87C-3001942BD9CC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sz="16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controller.js	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function</a:t>
            </a:r>
            <a:r>
              <a:rPr lang="en-IN" sz="2000" dirty="0" smtClean="0"/>
              <a:t> hellocontroller($scope){</a:t>
            </a:r>
          </a:p>
          <a:p>
            <a:pPr>
              <a:buNone/>
            </a:pPr>
            <a:r>
              <a:rPr lang="en-IN" sz="2000" dirty="0" smtClean="0"/>
              <a:t>	$.scope.greetingtext=“HelloWorld”;</a:t>
            </a:r>
          </a:p>
          <a:p>
            <a:pPr>
              <a:buNone/>
            </a:pPr>
            <a:r>
              <a:rPr lang="en-IN" sz="2000" dirty="0" smtClean="0"/>
              <a:t>}</a:t>
            </a:r>
            <a:endParaRPr lang="en-GB" sz="2000" dirty="0"/>
          </a:p>
        </p:txBody>
      </p:sp>
      <p:pic>
        <p:nvPicPr>
          <p:cNvPr id="10" name="Picture 9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9BB9-3C3E-4B85-98F9-5FCCAE48EC0D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Calibri" pitchFamily="34" charset="0"/>
              <a:buChar char="⁻"/>
            </a:pPr>
            <a:endParaRPr lang="en-IN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Helloworld.html	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IN" dirty="0" smtClean="0"/>
              <a:t>&lt;html ng-app&gt;</a:t>
            </a:r>
          </a:p>
          <a:p>
            <a:pPr lvl="1">
              <a:buNone/>
            </a:pPr>
            <a:r>
              <a:rPr lang="en-IN" dirty="0" smtClean="0"/>
              <a:t>&lt;body &gt;</a:t>
            </a:r>
          </a:p>
          <a:p>
            <a:pPr lvl="1">
              <a:buNone/>
            </a:pPr>
            <a:r>
              <a:rPr lang="en-IN" dirty="0" smtClean="0"/>
              <a:t>&lt;div ng-controller=‘hellocontroller’&gt;</a:t>
            </a:r>
          </a:p>
          <a:p>
            <a:pPr lvl="3">
              <a:buNone/>
            </a:pPr>
            <a:r>
              <a:rPr lang="en-IN" sz="2000" dirty="0" smtClean="0"/>
              <a:t>	{{greeting.text}}</a:t>
            </a:r>
          </a:p>
          <a:p>
            <a:pPr lvl="1">
              <a:buNone/>
            </a:pPr>
            <a:r>
              <a:rPr lang="en-IN" dirty="0" smtClean="0"/>
              <a:t>&lt;/div&gt;</a:t>
            </a:r>
          </a:p>
          <a:p>
            <a:pPr lvl="1">
              <a:buNone/>
            </a:pPr>
            <a:r>
              <a:rPr lang="en-IN" dirty="0" smtClean="0"/>
              <a:t>&lt;/body&gt;</a:t>
            </a:r>
          </a:p>
          <a:p>
            <a:pPr lvl="1">
              <a:buNone/>
            </a:pPr>
            <a:r>
              <a:rPr lang="en-IN" dirty="0" smtClean="0"/>
              <a:t>&lt;script src=‘angular.js’/&gt;</a:t>
            </a:r>
          </a:p>
          <a:p>
            <a:pPr lvl="1">
              <a:buNone/>
            </a:pPr>
            <a:r>
              <a:rPr lang="en-IN" dirty="0" smtClean="0"/>
              <a:t>&lt;script src=‘controllers.js’/&gt;</a:t>
            </a:r>
          </a:p>
          <a:p>
            <a:pPr lvl="1">
              <a:buNone/>
            </a:pPr>
            <a:r>
              <a:rPr lang="en-IN" dirty="0" smtClean="0"/>
              <a:t>&lt;/html&gt;</a:t>
            </a: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solidFill>
                  <a:srgbClr val="C00000"/>
                </a:solidFill>
              </a:rPr>
              <a:t>What is not there ??</a:t>
            </a:r>
            <a:endParaRPr lang="en-GB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No classes or Ids</a:t>
            </a:r>
          </a:p>
          <a:p>
            <a:r>
              <a:rPr lang="en-IN" dirty="0" smtClean="0"/>
              <a:t>No event listeners</a:t>
            </a:r>
          </a:p>
          <a:p>
            <a:r>
              <a:rPr lang="en-IN" dirty="0" smtClean="0"/>
              <a:t>No callbacks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16" name="Picture 15" descr="AngularJ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6019800" cy="1219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F881-1366-4891-BB37-9A6FB83D5001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0" y="8866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4000" dirty="0" smtClean="0"/>
              <a:t>odel</a:t>
            </a:r>
            <a:endParaRPr lang="en-IN" sz="4000" dirty="0"/>
          </a:p>
        </p:txBody>
      </p:sp>
      <p:sp>
        <p:nvSpPr>
          <p:cNvPr id="9" name="Rectangle 8"/>
          <p:cNvSpPr/>
          <p:nvPr/>
        </p:nvSpPr>
        <p:spPr>
          <a:xfrm>
            <a:off x="2971800" y="3657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4000" dirty="0" smtClean="0"/>
              <a:t>iew</a:t>
            </a:r>
            <a:endParaRPr lang="en-IN" sz="40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484909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000" dirty="0" smtClean="0"/>
              <a:t>ontroller</a:t>
            </a:r>
            <a:endParaRPr lang="en-IN" sz="4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AngularJs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BB5-ABF1-4CF6-97B6-40F6B33AF49E}" type="datetime3">
              <a:rPr lang="en-US" smtClean="0"/>
              <a:pPr/>
              <a:t>19 May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768</Words>
  <Application>Microsoft Office PowerPoint</Application>
  <PresentationFormat>On-screen Show (4:3)</PresentationFormat>
  <Paragraphs>273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Expectations in Building An App</vt:lpstr>
      <vt:lpstr>Conventional method</vt:lpstr>
      <vt:lpstr>Conventional method</vt:lpstr>
      <vt:lpstr> What is missing in this conventional method? </vt:lpstr>
      <vt:lpstr>What if....?</vt:lpstr>
      <vt:lpstr> 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To Initialize Angular Js</vt:lpstr>
      <vt:lpstr>Keywords  in Angular </vt:lpstr>
      <vt:lpstr>Two Way Binding</vt:lpstr>
      <vt:lpstr>Directives </vt:lpstr>
      <vt:lpstr>PowerPoint Presentation</vt:lpstr>
      <vt:lpstr>PowerPoint Presentation</vt:lpstr>
      <vt:lpstr>http://builtwith.angularjs.org/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Krithiga M</dc:creator>
  <cp:lastModifiedBy>Krithiga M</cp:lastModifiedBy>
  <cp:revision>93</cp:revision>
  <dcterms:created xsi:type="dcterms:W3CDTF">2006-08-16T00:00:00Z</dcterms:created>
  <dcterms:modified xsi:type="dcterms:W3CDTF">2014-05-19T08:24:08Z</dcterms:modified>
</cp:coreProperties>
</file>