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26" y="-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2/22/2025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2/22/2025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rithigau/Stego-AICT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9352" y="1868122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TITLE:</a:t>
            </a:r>
            <a:b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432216" y="629909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19352" y="3781268"/>
            <a:ext cx="10141271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KRITHIGA U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SAVEETHA ENGINEERING COLLEGE   &amp; ARTIFICIAL INTELLIGENCE AND MACHINE LEARNING DEPT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IN" b="1" dirty="0"/>
              <a:t>Advanced Steganography</a:t>
            </a:r>
            <a:r>
              <a:rPr lang="en-IN" dirty="0"/>
              <a:t> – Implementing </a:t>
            </a:r>
            <a:r>
              <a:rPr lang="en-IN" b="1" dirty="0"/>
              <a:t>adaptive hiding techniques</a:t>
            </a:r>
            <a:r>
              <a:rPr lang="en-IN" dirty="0"/>
              <a:t> based on image complexity.</a:t>
            </a:r>
          </a:p>
          <a:p>
            <a:pPr marL="305435" indent="-305435"/>
            <a:r>
              <a:rPr lang="en-IN" dirty="0"/>
              <a:t> </a:t>
            </a:r>
            <a:r>
              <a:rPr lang="en-IN" b="1" dirty="0"/>
              <a:t>AI-Powered Security</a:t>
            </a:r>
            <a:r>
              <a:rPr lang="en-IN" dirty="0"/>
              <a:t> – Using </a:t>
            </a:r>
            <a:r>
              <a:rPr lang="en-IN" b="1" dirty="0"/>
              <a:t>machine learning to detect and prevent steganalysis attacks</a:t>
            </a:r>
            <a:r>
              <a:rPr lang="en-IN" dirty="0"/>
              <a:t>.</a:t>
            </a:r>
          </a:p>
          <a:p>
            <a:pPr marL="305435" indent="-305435"/>
            <a:r>
              <a:rPr lang="en-IN" dirty="0"/>
              <a:t> </a:t>
            </a:r>
            <a:r>
              <a:rPr lang="en-IN" b="1" dirty="0"/>
              <a:t>Mobile &amp; Web Application</a:t>
            </a:r>
            <a:r>
              <a:rPr lang="en-IN" dirty="0"/>
              <a:t> – Creating </a:t>
            </a:r>
            <a:r>
              <a:rPr lang="en-IN" b="1" dirty="0"/>
              <a:t>Android/iOS apps</a:t>
            </a:r>
            <a:r>
              <a:rPr lang="en-IN" dirty="0"/>
              <a:t> or a </a:t>
            </a:r>
            <a:r>
              <a:rPr lang="en-IN" b="1" dirty="0"/>
              <a:t>browser-based tool</a:t>
            </a:r>
            <a:r>
              <a:rPr lang="en-IN" dirty="0"/>
              <a:t> for easy access.</a:t>
            </a:r>
          </a:p>
          <a:p>
            <a:pPr marL="305435" indent="-305435"/>
            <a:r>
              <a:rPr lang="en-IN" dirty="0"/>
              <a:t> </a:t>
            </a:r>
            <a:r>
              <a:rPr lang="en-IN" b="1" dirty="0"/>
              <a:t>Blockchain Integration</a:t>
            </a:r>
            <a:r>
              <a:rPr lang="en-IN" dirty="0"/>
              <a:t> – Storing encryption metadata on </a:t>
            </a:r>
            <a:r>
              <a:rPr lang="en-IN" b="1" dirty="0"/>
              <a:t>decentralized networks</a:t>
            </a:r>
            <a:r>
              <a:rPr lang="en-IN" dirty="0"/>
              <a:t> for enhanced security.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In today’s digital world, securing sensitive information is a major concern. This project, </a:t>
            </a:r>
            <a:r>
              <a:rPr lang="en-US" sz="3200" b="1" dirty="0"/>
              <a:t>Secure Data Hiding in Images Using Steganography</a:t>
            </a:r>
            <a:r>
              <a:rPr lang="en-US" sz="3200" dirty="0"/>
              <a:t>, aims to embed secret messages within images using pixel manipulation. By leveraging encryption techniques, this system ensures that confidential data remains hidden from unauthorized access while being transmitted securely.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87805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9"/>
            <a:ext cx="11613485" cy="878056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BD5AC0-7DF3-EF3F-7989-F2A1D4900E39}"/>
              </a:ext>
            </a:extLst>
          </p:cNvPr>
          <p:cNvSpPr txBox="1"/>
          <p:nvPr/>
        </p:nvSpPr>
        <p:spPr>
          <a:xfrm>
            <a:off x="441671" y="1873383"/>
            <a:ext cx="11308658" cy="4446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B3AB2BB-4FFD-332A-0F85-9E7B56971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663" y="1658611"/>
            <a:ext cx="10552387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latin typeface="Arial" panose="020B0604020202020204" pitchFamily="34" charset="0"/>
              </a:rPr>
              <a:t>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OpenCV (for image processing)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latin typeface="Arial" panose="020B0604020202020204" pitchFamily="34" charset="0"/>
              </a:rPr>
              <a:t>       </a:t>
            </a:r>
            <a:r>
              <a:rPr lang="en-US" altLang="en-US" dirty="0" err="1">
                <a:latin typeface="Arial" panose="020B0604020202020204" pitchFamily="34" charset="0"/>
              </a:rPr>
              <a:t>numpy</a:t>
            </a:r>
            <a:r>
              <a:rPr lang="en-US" altLang="en-US" dirty="0">
                <a:latin typeface="Arial" panose="020B0604020202020204" pitchFamily="34" charset="0"/>
              </a:rPr>
              <a:t> (for numerical operations)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Platform: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Works on Windows, Linux, and macOS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      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(Used Visual </a:t>
            </a:r>
            <a:r>
              <a:rPr lang="en-US" altLang="en-US" dirty="0">
                <a:latin typeface="Arial" panose="020B0604020202020204" pitchFamily="34" charset="0"/>
              </a:rPr>
              <a:t>Studio Code here)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✅ </a:t>
            </a:r>
            <a:r>
              <a:rPr lang="en-US" sz="2000" b="1" dirty="0"/>
              <a:t>Stealthy Encryption</a:t>
            </a:r>
            <a:r>
              <a:rPr lang="en-US" sz="2000" dirty="0"/>
              <a:t> – Unlike traditional encryption, this method hides data </a:t>
            </a:r>
            <a:r>
              <a:rPr lang="en-US" sz="2000" b="1" dirty="0"/>
              <a:t>within an image</a:t>
            </a:r>
            <a:r>
              <a:rPr lang="en-US" sz="2000" dirty="0"/>
              <a:t> instead of producing visible encrypted text.</a:t>
            </a:r>
            <a:br>
              <a:rPr lang="en-US" sz="2000" dirty="0"/>
            </a:br>
            <a:r>
              <a:rPr lang="en-US" sz="2000" dirty="0"/>
              <a:t>✅ </a:t>
            </a:r>
            <a:r>
              <a:rPr lang="en-US" sz="2000" b="1" dirty="0"/>
              <a:t>Passcode Protection</a:t>
            </a:r>
            <a:r>
              <a:rPr lang="en-US" sz="2000" dirty="0"/>
              <a:t> – Only authorized users with the correct passcode can retrieve the hidden message.</a:t>
            </a:r>
            <a:br>
              <a:rPr lang="en-US" sz="2000" dirty="0"/>
            </a:br>
            <a:r>
              <a:rPr lang="en-US" sz="2000" dirty="0"/>
              <a:t>✅ </a:t>
            </a:r>
            <a:r>
              <a:rPr lang="en-US" sz="2000" b="1" dirty="0"/>
              <a:t>Optimized Performance</a:t>
            </a:r>
            <a:r>
              <a:rPr lang="en-US" sz="2000" dirty="0"/>
              <a:t> – The decryption process stops as soon as the message is extracted, reducing execution time.</a:t>
            </a:r>
            <a:br>
              <a:rPr lang="en-US" sz="2000" dirty="0"/>
            </a:br>
            <a:r>
              <a:rPr lang="en-US" sz="2000" dirty="0"/>
              <a:t>✅ </a:t>
            </a:r>
            <a:r>
              <a:rPr lang="en-US" sz="2000" b="1" dirty="0"/>
              <a:t>Multi-Channel Encoding</a:t>
            </a:r>
            <a:r>
              <a:rPr lang="en-US" sz="2000" dirty="0"/>
              <a:t> – Uses </a:t>
            </a:r>
            <a:r>
              <a:rPr lang="en-US" sz="2000" b="1" dirty="0"/>
              <a:t>RGB channels</a:t>
            </a:r>
            <a:r>
              <a:rPr lang="en-US" sz="2000" dirty="0"/>
              <a:t> for data hiding, making detection even more difficult.</a:t>
            </a: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DCF9C7D-651A-6E39-23D7-06DC01E891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623026"/>
            <a:ext cx="9006696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Government &amp; Military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covert communication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national security.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 Professionals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To test and analyze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steganography-based attacks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Journalists &amp; Whistleblowers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For securely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sharing sensitive information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General Users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Who want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hide private messages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from unauthorized access. 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1C0EA12-EFBD-1A90-45DD-9A600613D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388" y="1146012"/>
            <a:ext cx="6555316" cy="5193827"/>
          </a:xfrm>
          <a:prstGeom prst="rect">
            <a:avLst/>
          </a:prstGeo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E34FF2DC-198D-29A8-3A49-3077BC87C7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" y="1146013"/>
            <a:ext cx="4950389" cy="5711987"/>
          </a:xfr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demonstrates a practical </a:t>
            </a:r>
            <a:r>
              <a:rPr lang="en-US" b="1" dirty="0"/>
              <a:t>steganography-based data hiding technique</a:t>
            </a:r>
            <a:r>
              <a:rPr lang="en-US" dirty="0"/>
              <a:t> using images as carriers for secure communication.</a:t>
            </a:r>
          </a:p>
          <a:p>
            <a:r>
              <a:rPr lang="en-US" dirty="0"/>
              <a:t> The combination of </a:t>
            </a:r>
            <a:r>
              <a:rPr lang="en-US" b="1" dirty="0"/>
              <a:t>encryption, passcode protection, and optimized decryption</a:t>
            </a:r>
            <a:r>
              <a:rPr lang="en-US" dirty="0"/>
              <a:t> makes it an </a:t>
            </a:r>
            <a:r>
              <a:rPr lang="en-US" b="1" dirty="0"/>
              <a:t>efficient and secure</a:t>
            </a:r>
            <a:r>
              <a:rPr lang="en-US" dirty="0"/>
              <a:t> method of message hiding.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https://github.com/krithigau/Stego-AICTE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291</TotalTime>
  <Words>397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PROJECT TITLE: 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KISHORE U</cp:lastModifiedBy>
  <cp:revision>29</cp:revision>
  <dcterms:created xsi:type="dcterms:W3CDTF">2021-05-26T16:50:10Z</dcterms:created>
  <dcterms:modified xsi:type="dcterms:W3CDTF">2025-02-22T15:19:48Z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