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C080D-B65E-4607-B3C3-52981651841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EB542-CF43-4DCD-8985-644599835E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EB542-CF43-4DCD-8985-644599835EF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C59DB91-DC81-46C2-A839-7ECB5F364A0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20EE855-E67E-4AFE-AED7-56388C3BEFA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DB91-DC81-46C2-A839-7ECB5F364A0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E855-E67E-4AFE-AED7-56388C3BEF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DB91-DC81-46C2-A839-7ECB5F364A0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E855-E67E-4AFE-AED7-56388C3BEF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C59DB91-DC81-46C2-A839-7ECB5F364A0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20EE855-E67E-4AFE-AED7-56388C3BEFA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C59DB91-DC81-46C2-A839-7ECB5F364A0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20EE855-E67E-4AFE-AED7-56388C3BEFA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DB91-DC81-46C2-A839-7ECB5F364A0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E855-E67E-4AFE-AED7-56388C3BEF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DB91-DC81-46C2-A839-7ECB5F364A0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E855-E67E-4AFE-AED7-56388C3BEFA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59DB91-DC81-46C2-A839-7ECB5F364A0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20EE855-E67E-4AFE-AED7-56388C3BEF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DB91-DC81-46C2-A839-7ECB5F364A0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EE855-E67E-4AFE-AED7-56388C3BEF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C59DB91-DC81-46C2-A839-7ECB5F364A0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20EE855-E67E-4AFE-AED7-56388C3BEFA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C59DB91-DC81-46C2-A839-7ECB5F364A0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20EE855-E67E-4AFE-AED7-56388C3BEFA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C59DB91-DC81-46C2-A839-7ECB5F364A0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20EE855-E67E-4AFE-AED7-56388C3BEFA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Financial Report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Choose right KPIs(</a:t>
            </a:r>
            <a:r>
              <a:rPr lang="en-US" dirty="0" err="1" smtClean="0"/>
              <a:t>Sales,Profit,Growth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slicers/filters for interactivity</a:t>
            </a:r>
          </a:p>
          <a:p>
            <a:r>
              <a:rPr lang="en-US" dirty="0" smtClean="0"/>
              <a:t>Include time series analysis</a:t>
            </a:r>
          </a:p>
          <a:p>
            <a:r>
              <a:rPr lang="en-US" dirty="0" smtClean="0"/>
              <a:t>Add cards for totals/summary</a:t>
            </a:r>
          </a:p>
          <a:p>
            <a:r>
              <a:rPr lang="en-US" dirty="0" smtClean="0"/>
              <a:t>Apply consistent color theme</a:t>
            </a:r>
          </a:p>
          <a:p>
            <a:r>
              <a:rPr lang="en-US" dirty="0" smtClean="0"/>
              <a:t>Create Navigation Menu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per KPI report, more customers have been attracted to the product since discount announcements have been made. So we need improvise more campaign and referral discounts.</a:t>
            </a:r>
          </a:p>
          <a:p>
            <a:r>
              <a:rPr lang="en-US" dirty="0" smtClean="0"/>
              <a:t>According to country statistics, Germany shows more profit than other countries. Perhaps we should take a survey of other customers to better understand their needs.</a:t>
            </a:r>
          </a:p>
          <a:p>
            <a:r>
              <a:rPr lang="en-US" dirty="0" smtClean="0"/>
              <a:t>Government participation has been higher in segment-wise sales than in other sectors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                            THANK YOU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760</TotalTime>
  <Words>102</Words>
  <Application>Microsoft Office PowerPoint</Application>
  <PresentationFormat>On-screen Show (4:3)</PresentationFormat>
  <Paragraphs>16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Oriel</vt:lpstr>
      <vt:lpstr>Financial Report</vt:lpstr>
      <vt:lpstr>Business Need</vt:lpstr>
      <vt:lpstr>Report</vt:lpstr>
      <vt:lpstr>Slide 4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Rajesh</dc:creator>
  <cp:lastModifiedBy>Rajesh</cp:lastModifiedBy>
  <cp:revision>6</cp:revision>
  <dcterms:created xsi:type="dcterms:W3CDTF">2025-06-05T06:28:08Z</dcterms:created>
  <dcterms:modified xsi:type="dcterms:W3CDTF">2025-06-05T19:08:37Z</dcterms:modified>
</cp:coreProperties>
</file>