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nter"/>
      <p:regular r:id="rId20"/>
      <p:bold r:id="rId21"/>
    </p:embeddedFont>
    <p:embeddedFont>
      <p:font typeface="Hi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7.xml"/><Relationship Id="rId22" Type="http://schemas.openxmlformats.org/officeDocument/2006/relationships/font" Target="fonts/Hind-regular.fntdata"/><Relationship Id="rId10" Type="http://schemas.openxmlformats.org/officeDocument/2006/relationships/slide" Target="slides/slide6.xml"/><Relationship Id="rId21" Type="http://schemas.openxmlformats.org/officeDocument/2006/relationships/font" Target="fonts/Int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i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7934863" y="4"/>
            <a:ext cx="1209180" cy="2774603"/>
            <a:chOff x="7395202" y="-6"/>
            <a:chExt cx="1748885" cy="4013021"/>
          </a:xfrm>
        </p:grpSpPr>
        <p:sp>
          <p:nvSpPr>
            <p:cNvPr id="23" name="Google Shape;23;p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29" name="Google Shape;29;p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5" cy="4013021"/>
            <a:chOff x="7395202" y="-6"/>
            <a:chExt cx="1748885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5" cy="4013021"/>
            <a:chOff x="7395202" y="-6"/>
            <a:chExt cx="1748885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5" cy="4013021"/>
            <a:chOff x="7395202" y="-6"/>
            <a:chExt cx="1748885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5" cy="4013021"/>
            <a:chOff x="7395202" y="-6"/>
            <a:chExt cx="1748885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7395202" y="-6"/>
            <a:ext cx="1748885" cy="4013021"/>
            <a:chOff x="7395202" y="-6"/>
            <a:chExt cx="1748885" cy="4013021"/>
          </a:xfrm>
        </p:grpSpPr>
        <p:sp>
          <p:nvSpPr>
            <p:cNvPr id="116" name="Google Shape;116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11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35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9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i="0" sz="3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b="0" i="0" sz="2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ctrTitle"/>
          </p:nvPr>
        </p:nvSpPr>
        <p:spPr>
          <a:xfrm>
            <a:off x="42150" y="0"/>
            <a:ext cx="905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>
                <a:solidFill>
                  <a:srgbClr val="FFE0CC"/>
                </a:solidFill>
              </a:rPr>
              <a:t>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2.jpg" id="223" name="Google Shape;223;p19"/>
          <p:cNvPicPr preferRelativeResize="0"/>
          <p:nvPr/>
        </p:nvPicPr>
        <p:blipFill rotWithShape="1">
          <a:blip r:embed="rId3">
            <a:alphaModFix/>
          </a:blip>
          <a:srcRect b="31067" l="22124" r="22129" t="682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fmla="val 0" name="adj1"/>
              <a:gd fmla="val 29927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idx="4294967295" type="ctrTitle"/>
          </p:nvPr>
        </p:nvSpPr>
        <p:spPr>
          <a:xfrm>
            <a:off x="1271239" y="2571750"/>
            <a:ext cx="6036036" cy="1067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b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CODING</a:t>
            </a:r>
            <a:endParaRPr b="1" i="0" sz="72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5066647" y="746916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20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33" name="Google Shape;233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36" name="Google Shape;236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0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 i="0" sz="1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rogramming Coding Language Wallpaper, HD Hi-Tech 4K Wallpapers, Images,  Photos and Background - Wallpapers Den"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idx="4294967295" type="ctrTitle"/>
          </p:nvPr>
        </p:nvSpPr>
        <p:spPr>
          <a:xfrm>
            <a:off x="1271239" y="2571750"/>
            <a:ext cx="6036036" cy="1067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b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OUTPUT</a:t>
            </a:r>
            <a:endParaRPr b="1" i="0" sz="72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5066647" y="746916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2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60" name="Google Shape;260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63" name="Google Shape;263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2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809" y="2571749"/>
            <a:ext cx="6823152" cy="24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09" y="165426"/>
            <a:ext cx="6823152" cy="230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THANKS!</a:t>
            </a:r>
            <a:endParaRPr b="1" i="0" sz="60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2" name="Google Shape;282;p24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None/>
            </a:pPr>
            <a:r>
              <a:rPr b="1" i="0" lang="en" sz="2400" u="none" cap="none" strike="noStrike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Any questions?</a:t>
            </a:r>
            <a:endParaRPr b="1" i="0" sz="2400" u="none" cap="none" strike="noStrike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descr="10.jpg" id="283" name="Google Shape;283;p24"/>
          <p:cNvPicPr preferRelativeResize="0"/>
          <p:nvPr/>
        </p:nvPicPr>
        <p:blipFill rotWithShape="1">
          <a:blip r:embed="rId3">
            <a:alphaModFix/>
          </a:blip>
          <a:srcRect b="19038" l="22840" r="22839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idx="4294967295" type="ctrTitle"/>
          </p:nvPr>
        </p:nvSpPr>
        <p:spPr>
          <a:xfrm>
            <a:off x="2923606" y="1872655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r>
              <a:rPr b="1" i="0" lang="en" sz="66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HELLO!</a:t>
            </a:r>
            <a:endParaRPr b="1" i="0" sz="66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descr="10.jpg" id="137" name="Google Shape;137;p11"/>
          <p:cNvPicPr preferRelativeResize="0"/>
          <p:nvPr/>
        </p:nvPicPr>
        <p:blipFill rotWithShape="1">
          <a:blip r:embed="rId3">
            <a:alphaModFix/>
          </a:blip>
          <a:srcRect b="19038" l="22840" r="22839" t="14463"/>
          <a:stretch/>
        </p:blipFill>
        <p:spPr>
          <a:xfrm rot="-5400000">
            <a:off x="-506100" y="476289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ctrTitle"/>
          </p:nvPr>
        </p:nvSpPr>
        <p:spPr>
          <a:xfrm>
            <a:off x="126381" y="-453483"/>
            <a:ext cx="9143875" cy="13402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Worldwide </a:t>
            </a:r>
            <a:r>
              <a:rPr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nternet </a:t>
            </a:r>
            <a:r>
              <a:rPr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sers </a:t>
            </a:r>
            <a:r>
              <a:rPr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 % of Population</a:t>
            </a:r>
            <a:endParaRPr/>
          </a:p>
        </p:txBody>
      </p:sp>
      <p:sp>
        <p:nvSpPr>
          <p:cNvPr id="144" name="Google Shape;144;p12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me Satellite Dish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3781" y="3069360"/>
            <a:ext cx="1636475" cy="207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64584"/>
            <a:ext cx="1670449" cy="207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sz="2800"/>
              <a:t>Description</a:t>
            </a:r>
            <a:endParaRPr sz="2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sz="2800"/>
              <a:t>Content</a:t>
            </a:r>
            <a:endParaRPr sz="2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sz="2800"/>
              <a:t>Overview of DataSet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sz="2800"/>
              <a:t>Coding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sz="2800"/>
              <a:t>Output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4294967295" type="ctrTitle"/>
          </p:nvPr>
        </p:nvSpPr>
        <p:spPr>
          <a:xfrm>
            <a:off x="1271239" y="2571750"/>
            <a:ext cx="6036036" cy="1067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b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DESCRIPTION</a:t>
            </a:r>
            <a:endParaRPr b="1" i="0" sz="72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5066647" y="746916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4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161" name="Google Shape;161;p1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4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164" name="Google Shape;164;p1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4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992758" y="962400"/>
            <a:ext cx="6433954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The dataset contains the individuals users of internet. Internet users are individuals who have used the Internet (from any location) in the last 3 months. The Internet can be used via a computer, mobile phone, personal digital assistant, games machine, digital TV etc.</a:t>
            </a:r>
            <a:endParaRPr sz="28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4294967295" type="ctrTitle"/>
          </p:nvPr>
        </p:nvSpPr>
        <p:spPr>
          <a:xfrm>
            <a:off x="1271239" y="2571750"/>
            <a:ext cx="6036036" cy="1067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b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CONTENT</a:t>
            </a:r>
            <a:endParaRPr b="1" i="0" sz="72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066647" y="746916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184" name="Google Shape;184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187" name="Google Shape;187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6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7"/>
          <p:cNvSpPr txBox="1"/>
          <p:nvPr>
            <p:ph idx="3" type="body"/>
          </p:nvPr>
        </p:nvSpPr>
        <p:spPr>
          <a:xfrm>
            <a:off x="788020" y="1322454"/>
            <a:ext cx="6558930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ind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1. Loading datsets</a:t>
            </a:r>
            <a:endParaRPr b="0" i="0" sz="3200" u="none" cap="none" strike="noStrike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ind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2. Preprocessing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ind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3. Combining two datasets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ind"/>
              <a:buNone/>
            </a:pPr>
            <a:r>
              <a:rPr b="0" i="0" lang="en" sz="3200" u="none" cap="none" strike="noStrike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4. Plotting the Internet usage of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ind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idx="4294967295" type="ctrTitle"/>
          </p:nvPr>
        </p:nvSpPr>
        <p:spPr>
          <a:xfrm>
            <a:off x="903060" y="1559628"/>
            <a:ext cx="7843026" cy="22111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</a:pPr>
            <a:b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</a:br>
            <a:br>
              <a:rPr b="1" i="0" lang="en" sz="72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</a:br>
            <a:r>
              <a:rPr b="1" i="0" lang="en" sz="5400" u="none" cap="none" strike="noStrik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OVERVIEW OF DATASET</a:t>
            </a:r>
            <a:endParaRPr b="1" i="0" sz="5400" u="none" cap="none" strike="noStrike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5066647" y="746916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8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07" name="Google Shape;207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10" name="Google Shape;210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8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