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1D5D-8C4F-409B-92E8-9CF2B8B5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B588B-82BC-4C3D-9627-E3E1BFFC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A7E0-0B7C-4BDA-B7B5-485A92CB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9899-152A-4F1B-8171-C2A2356E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53FD-E37D-4839-9405-582D5158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214F-D1C1-46F2-B3A3-2EE7DE4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F6AA-9F65-4326-8438-18977FAD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3487-2847-4A7C-90A4-2154B23E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2A2C-5F34-4B9F-9DF0-ACBE6536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FEDC-244E-427A-BB3C-647EE84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DA349-60EB-4058-8BBB-94E8B34E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6D6BC-C0F9-49DC-AA6A-FB59559C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FC3D-24D8-433C-9189-AF39DD5E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3ED4-58F0-4181-9E9D-3BD91226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13EE-6037-4B1A-8E36-D155E51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5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993-EE7A-456D-961B-C64EF47E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311B-EA50-483D-81B2-DCB533DE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421B-A776-4769-B96C-736F4915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8D17-C807-4077-8C49-3CD20E24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00F6-82C5-422F-A486-C290B0C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D73B-B840-44F8-9F53-C8DF144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D8252-6A6A-4B28-B4D8-7A49A8C5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0C9B-1952-444D-9D35-8DC86D66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7AD0-43BC-4E2A-BFBE-E2C30561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7792-FF39-4F4C-8544-B8863E54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9D09-7BF1-4912-A9B4-BD42DFE9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33F7-A596-4E82-AE73-7038E2E9C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C8F4E-1032-44CE-80AA-BD115B1E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EAEB6-141C-4A3A-9E3D-C64F38E1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42A89-0E3F-4296-ADFE-52DB221F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15E8-1265-42F1-9454-7D4B0200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489B-472F-4FB0-BC4E-43294521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05804-FFDC-4C8D-B06E-A727499F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8D90C-DA51-479F-BBFF-2DC901579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777DA-ED6A-44C0-9CAA-0DFEBA216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9407A-F45B-4D8F-9697-03960F3C4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4F0BE-A0BE-424D-85F8-FF759905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0CADF-4788-45B3-AFF3-177DB628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3F41B-2639-48A3-A678-DAE82FA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5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347D-6F17-41F4-8EC4-D516E309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DBD90-D7AA-4D6C-9436-DEA75908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2F37-128E-4B64-88CB-67DAB3F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923FF-CDC8-405D-BDFC-2BFBD70F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BCF9-1C8D-45D6-AA1D-A7481499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7561F-F6BF-4859-817F-0B3CB8B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A54EA-02B3-4579-8192-0AD07367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2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AC00-45C8-458B-A9AB-62A81B97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4BCF-DC26-4F2F-851B-5EACF0EF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94C77-E362-4EF5-A39B-E9519D1F9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6ECB-5E7F-41EC-B151-223D27ED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A471-774C-432E-9EA5-0370636C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FA132-AAF0-4D31-8ADC-CA7EC53C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1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8242-2964-4C4A-9044-77A40C8B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A33DD-93E4-43E8-AC32-BF5401777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488FE-49A7-424A-84FE-A6E52C2B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4A997-D8C7-44A1-A730-7ACA8C27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CD97-9B17-4EDE-886F-D7429281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F1D63-9CAB-45DE-9AE7-CF0D786F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0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01BE0-93A3-4B25-9BD1-5D63C56F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804C0-AA7D-4EAD-A74A-44883568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0686-D951-4B66-8A52-87E9BA78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2AF44-3E35-49BD-94A7-3E0852D47F2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F1BC-AF39-47D1-B66A-1C7698CCC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ACA9-795F-409F-A50E-BD1E43943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A20-08F2-4D28-987D-CB035A69F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9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48AD-41FC-4F67-83B2-BEE798C11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PLANS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EBFAE-2D20-4216-95AE-1BB4CE1C0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21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7D2B-CA2C-4A9D-A166-843C0E90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RESUME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28DD-0C1F-47B8-9B4E-A5F8A683964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AF504-860A-4B38-A9E8-CA62E209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15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9478-FD6D-435C-BBA8-8CABD2AA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8274"/>
          </a:xfrm>
        </p:spPr>
        <p:txBody>
          <a:bodyPr/>
          <a:lstStyle/>
          <a:p>
            <a:r>
              <a:rPr lang="en-US" dirty="0"/>
              <a:t>BUCKET LIST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E5D0D-D5C2-4015-94B5-DB36ACDA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992187"/>
            <a:ext cx="6172200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40418-0395-4ED6-952A-3AD0C4B6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5474"/>
            <a:ext cx="3932237" cy="4523514"/>
          </a:xfrm>
        </p:spPr>
        <p:txBody>
          <a:bodyPr/>
          <a:lstStyle/>
          <a:p>
            <a:r>
              <a:rPr lang="en-US" dirty="0"/>
              <a:t>ADD NEW WISHES</a:t>
            </a:r>
          </a:p>
          <a:p>
            <a:r>
              <a:rPr lang="en-US" dirty="0"/>
              <a:t>TO DO WISHES</a:t>
            </a:r>
          </a:p>
          <a:p>
            <a:r>
              <a:rPr lang="en-US" dirty="0"/>
              <a:t>IN PROGRESS</a:t>
            </a:r>
          </a:p>
          <a:p>
            <a:r>
              <a:rPr lang="en-US" dirty="0"/>
              <a:t>COMPLETED</a:t>
            </a:r>
          </a:p>
          <a:p>
            <a:r>
              <a:rPr lang="en-US" dirty="0"/>
              <a:t>FAILED WISHES</a:t>
            </a:r>
          </a:p>
          <a:p>
            <a:endParaRPr lang="en-US" dirty="0"/>
          </a:p>
          <a:p>
            <a:r>
              <a:rPr lang="en-US" dirty="0"/>
              <a:t>NEEDED FEATURES :</a:t>
            </a:r>
          </a:p>
          <a:p>
            <a:r>
              <a:rPr lang="en-US" dirty="0"/>
              <a:t>Add items</a:t>
            </a:r>
          </a:p>
          <a:p>
            <a:r>
              <a:rPr lang="en-US" dirty="0"/>
              <a:t>Delete items</a:t>
            </a:r>
          </a:p>
          <a:p>
            <a:r>
              <a:rPr lang="en-US" dirty="0"/>
              <a:t>Edit items</a:t>
            </a:r>
          </a:p>
          <a:p>
            <a:r>
              <a:rPr lang="en-US" dirty="0"/>
              <a:t>Move items</a:t>
            </a:r>
          </a:p>
          <a:p>
            <a:r>
              <a:rPr lang="en-US" dirty="0"/>
              <a:t>Change status once item moved</a:t>
            </a:r>
          </a:p>
          <a:p>
            <a:r>
              <a:rPr lang="en-US" dirty="0"/>
              <a:t>Insert images for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9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8A69-1F23-4ABC-B96C-1DCB4DBF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6576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EEC76-DCD4-41A4-9406-1396FF11B39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D859-3EEA-42CB-B0B1-99B04743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22960"/>
            <a:ext cx="3932237" cy="5046028"/>
          </a:xfrm>
        </p:spPr>
        <p:txBody>
          <a:bodyPr/>
          <a:lstStyle/>
          <a:p>
            <a:r>
              <a:rPr lang="en-US" dirty="0"/>
              <a:t>To switch items from to do to progress or completed =&gt; use filter option to filter the item</a:t>
            </a:r>
          </a:p>
          <a:p>
            <a:r>
              <a:rPr lang="en-US" dirty="0"/>
              <a:t>Use passing reference method (callback function)</a:t>
            </a:r>
          </a:p>
          <a:p>
            <a:r>
              <a:rPr lang="en-US" dirty="0"/>
              <a:t>So u have to add instance in to do to remove item from to do and add another instance in progress </a:t>
            </a:r>
            <a:r>
              <a:rPr lang="en-US" dirty="0" err="1"/>
              <a:t>fo</a:t>
            </a:r>
            <a:r>
              <a:rPr lang="en-US" dirty="0"/>
              <a:t> add the item from to do </a:t>
            </a:r>
            <a:r>
              <a:rPr lang="en-US"/>
              <a:t>to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7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MY PLANS</vt:lpstr>
      <vt:lpstr>MY RESUME</vt:lpstr>
      <vt:lpstr>BUCKET LIST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PLANS</dc:title>
  <dc:creator>Krithika Ravichandran</dc:creator>
  <cp:lastModifiedBy>Krithika Ravichandran</cp:lastModifiedBy>
  <cp:revision>2</cp:revision>
  <dcterms:created xsi:type="dcterms:W3CDTF">2021-04-24T03:03:33Z</dcterms:created>
  <dcterms:modified xsi:type="dcterms:W3CDTF">2021-04-24T03:17:32Z</dcterms:modified>
</cp:coreProperties>
</file>