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B1A1-E0A1-470E-B93D-A26E38F2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40133-CF2C-4825-B4AD-D21BD384E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7081-93D1-445B-B8BF-219BC55F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2FB8-398F-4509-964E-2D2D0AD1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1C71-58E9-4DD8-A896-0B9059C6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3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E167-4C0F-47AD-913D-6EFCB9A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176CB-A6FB-42FC-A7EF-F0381E11C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4A92-FAAF-4C4B-BBC8-99571189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573D-8279-4A08-BE0F-719B9B29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A04A-E3AB-4AA2-B162-27AEE631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76213-4514-4177-8FCF-8D4AF7022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EA8A0-730F-4826-89EA-4C7D1618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A6C7-B2FB-4D51-91A4-10BE8F92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78EE-3541-40F0-90AC-B08836DA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D080-B758-46E5-ACA8-7BD0949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F149-BB4C-4973-88DE-034B90AA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3631-A7F8-49CF-B60C-49B87331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61E-6AC0-4C29-94A8-AE5F119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3D4F9-4CDC-4BA4-BE7B-8D81C58A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40D7-23CC-44FF-A7B2-1D943E11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8838-7F93-468A-BC02-CC5F7053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FB9AA-8335-4B69-99CE-CF53E310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AD3F-9A3D-450C-8AC5-EE93F7B7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8ED7-9942-477D-B90F-B3AACF66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77A3-F62F-4234-9557-39EBBBA6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8E20-0BFD-42DB-89CF-450F5D81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E904-CC66-4AFC-AD76-585E55EA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D66C-D41E-45F4-ABA8-69BF9829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D8FB2-CA87-4E91-AF5C-A0515320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44BE-7145-4BD6-A6F2-C797E061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3283-C784-4D3C-A009-0AD2B09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A644-F5A8-420A-8AEE-8FC5C237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B1AA-A0A2-42B6-86C6-13B3030C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0DCFB-4105-4D99-B6CF-E6A8D5465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22489-2C3A-4C5B-B861-9A6096466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2A7AD-A925-46CC-96BB-0683F21E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96C29-694D-49C3-8C78-C691BADD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8685A-CAB6-48DC-BAF9-72BED811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872BC-7886-4CCB-9963-455A37A8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9BBB-2B03-49D2-8B72-D866587C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562B7-CEF4-447F-BD8E-2CD857B7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A4EE8-453C-47C1-976B-A4471666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1B1C-5558-484B-A0E8-1D48AAFD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C6CA6-CECF-44C3-9943-BFEAE80C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7F507-3CEE-4866-97C0-785364AD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472B0-0181-4A91-AFE5-E869D788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3737-B457-4648-9D6F-EDB88D2E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4513-F2EA-47B5-B771-D4A5E46B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7D35F-98C8-4A82-85A0-E29E74965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366-1169-408F-ACA1-4337CD2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38F6-478E-40B5-B1EF-532B704F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82A9C-B8F1-4AA9-8BEC-44391BC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FCD2-9D9D-4AF3-B4D4-58FE4B75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6041F-207E-43D9-8F44-7A555B43D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902A-8442-4FAC-AAA8-F9E6C500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0690-918A-4935-A6C4-8081A43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BE8B-234C-47EA-B3C8-C92F8904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D908B-E07A-4913-9039-D43F2FA5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08DF-6419-47DE-954F-7D705392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E4B2-33BF-4788-972B-C76E8B88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F0BA-89C9-4D6E-A7EC-97CB2E404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045E-3C5A-485B-A84E-1429B2AF105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A61B-DD1E-449A-AB05-11EEBECCA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B4AC-24AA-4A72-BBF8-5D12286D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1FCF-2828-41EB-8B43-5E7CCBAD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AAC7F-34A8-426D-851F-6A10E7029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 fontScale="90000"/>
          </a:bodyPr>
          <a:lstStyle/>
          <a:p>
            <a:r>
              <a:rPr lang="en-US" sz="6600" dirty="0"/>
              <a:t>Project 3: Cars4U (Supervised Learning – Foundations)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39D15-343E-40BF-9231-106708884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8712"/>
            <a:ext cx="9144000" cy="1182135"/>
          </a:xfrm>
          <a:solidFill>
            <a:schemeClr val="bg1"/>
          </a:solidFill>
        </p:spPr>
        <p:txBody>
          <a:bodyPr anchor="ctr"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Data Science and Business Analytics</a:t>
            </a:r>
          </a:p>
          <a:p>
            <a:r>
              <a:rPr lang="en-US" sz="2800" dirty="0"/>
              <a:t>Krithika Srinivasan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03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D812-FEC2-46A2-9B73-5B8322AE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Objectives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7C9-CEB2-499B-891F-AD725A6B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/>
              <a:t>Explore and visualize the dataset.</a:t>
            </a:r>
          </a:p>
          <a:p>
            <a:r>
              <a:rPr lang="en-US" sz="2200"/>
              <a:t>Build a linear regression model to predict the prices of used cars.</a:t>
            </a:r>
          </a:p>
          <a:p>
            <a:r>
              <a:rPr lang="en-US" sz="2200"/>
              <a:t>Generate a set of insights and recommendations that will help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10138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D812-FEC2-46A2-9B73-5B8322AE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Exploratory Data Analysis (Univariate)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FFB55-C32F-4498-9B16-36345D11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8" y="923836"/>
            <a:ext cx="2507107" cy="1725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D1E0-BBBA-49DE-B1F3-28855277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16" y="971335"/>
            <a:ext cx="2507982" cy="1630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241008-EF56-478B-A41A-9E67EDDCA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68" y="975023"/>
            <a:ext cx="2507982" cy="1622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51074-9994-42A8-94B9-8130A3B7E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219" y="998594"/>
            <a:ext cx="2515016" cy="157567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7C9-CEB2-499B-891F-AD725A6B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1400"/>
              <a:t>Average price of used cars sorted by order of most expensive to least expensive location</a:t>
            </a:r>
          </a:p>
          <a:p>
            <a:r>
              <a:rPr lang="en-US" sz="1400"/>
              <a:t>Average price of automatic transmission is higher than that of manual</a:t>
            </a:r>
          </a:p>
          <a:p>
            <a:r>
              <a:rPr lang="en-US" sz="1400"/>
              <a:t>Electric and Diesel cars are more expensive than other fuel types on average</a:t>
            </a:r>
          </a:p>
          <a:p>
            <a:r>
              <a:rPr lang="en-US" sz="1400"/>
              <a:t>Cars that have been owned only by one party are more expensive on average</a:t>
            </a:r>
          </a:p>
          <a:p>
            <a:r>
              <a:rPr lang="en-US" sz="1400"/>
              <a:t>Most cars available in Mumbai</a:t>
            </a:r>
          </a:p>
          <a:p>
            <a:r>
              <a:rPr lang="en-US" sz="1400"/>
              <a:t>Most cars have been owned by one party</a:t>
            </a:r>
          </a:p>
        </p:txBody>
      </p:sp>
    </p:spTree>
    <p:extLst>
      <p:ext uri="{BB962C8B-B14F-4D97-AF65-F5344CB8AC3E}">
        <p14:creationId xmlns:p14="http://schemas.microsoft.com/office/powerpoint/2010/main" val="181262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1BBBE79-C427-480A-88F3-4BBC7C8C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D812-FEC2-46A2-9B73-5B8322AE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/>
              <a:t>Bivariate Data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07F27-BCBF-4DB6-B980-FDA2F9D55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8" b="5"/>
          <a:stretch/>
        </p:blipFill>
        <p:spPr>
          <a:xfrm>
            <a:off x="838200" y="364143"/>
            <a:ext cx="3335789" cy="3426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C107C-F921-42AC-9974-14C885B3D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8" r="22865" b="4"/>
          <a:stretch/>
        </p:blipFill>
        <p:spPr>
          <a:xfrm>
            <a:off x="4466396" y="364142"/>
            <a:ext cx="3336953" cy="3426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5DC39-B07A-4F9A-A26A-B17966B8C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0" r="4" b="4"/>
          <a:stretch/>
        </p:blipFill>
        <p:spPr>
          <a:xfrm>
            <a:off x="8095756" y="364142"/>
            <a:ext cx="3336953" cy="342646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7C9-CEB2-499B-891F-AD725A6B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/>
              <a:t>Some correlation between year and price</a:t>
            </a:r>
          </a:p>
          <a:p>
            <a:r>
              <a:rPr lang="en-US" sz="1800"/>
              <a:t>No evidence of strong correlation between any other columns with Price</a:t>
            </a:r>
          </a:p>
        </p:txBody>
      </p:sp>
    </p:spTree>
    <p:extLst>
      <p:ext uri="{BB962C8B-B14F-4D97-AF65-F5344CB8AC3E}">
        <p14:creationId xmlns:p14="http://schemas.microsoft.com/office/powerpoint/2010/main" val="328062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D812-FEC2-46A2-9B73-5B8322AE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Data Preprocessing Steps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7C9-CEB2-499B-891F-AD725A6B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/>
              <a:t>Removing suffixes from values in columns- Mileage, Engine, Power, New Price</a:t>
            </a:r>
          </a:p>
          <a:p>
            <a:r>
              <a:rPr lang="en-US" sz="2200"/>
              <a:t>Converting New Price to the right units for all values</a:t>
            </a:r>
          </a:p>
          <a:p>
            <a:r>
              <a:rPr lang="en-US" sz="2200"/>
              <a:t>Treating missing values</a:t>
            </a:r>
          </a:p>
          <a:p>
            <a:r>
              <a:rPr lang="en-US" sz="2200"/>
              <a:t>Encoding categorical columns- Fuel Type, Transmission, Owner Type, Location</a:t>
            </a:r>
          </a:p>
          <a:p>
            <a:r>
              <a:rPr lang="en-US" sz="2200"/>
              <a:t>Outlier Detection and Treatment</a:t>
            </a:r>
          </a:p>
          <a:p>
            <a:r>
              <a:rPr lang="en-US" sz="2200"/>
              <a:t>Variable Scaling and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80145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D812-FEC2-46A2-9B73-5B8322AE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Model Building- Linear Regression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7C9-CEB2-499B-891F-AD725A6B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Built the model</a:t>
            </a:r>
          </a:p>
          <a:p>
            <a:r>
              <a:rPr lang="en-US" sz="1800"/>
              <a:t>Previous model seemed to have better error metrics</a:t>
            </a:r>
          </a:p>
          <a:p>
            <a:r>
              <a:rPr lang="en-US" sz="1800"/>
              <a:t>There is room for improvement – need to fine tune the model through iterations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F7E6A-B7CD-49C0-A399-F226F811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89998"/>
            <a:ext cx="5628018" cy="42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D812-FEC2-46A2-9B73-5B8322AE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3700"/>
              <a:t>Recommendations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97C9-CEB2-499B-891F-AD725A6B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/>
              <a:t>Having some better data quality might help make the model prediction better (Example: New_Price column)</a:t>
            </a:r>
          </a:p>
          <a:p>
            <a:r>
              <a:rPr lang="en-US" sz="2200"/>
              <a:t>Could process the Name column to determine model of the car</a:t>
            </a:r>
          </a:p>
          <a:p>
            <a:r>
              <a:rPr lang="en-US" sz="2200"/>
              <a:t>Acquire more automatic cars as their price is higher</a:t>
            </a:r>
          </a:p>
          <a:p>
            <a:r>
              <a:rPr lang="en-US" sz="2200"/>
              <a:t>Acquire more diesel fuel type cars as their price is higher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073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3: Cars4U (Supervised Learning – Foundations)</vt:lpstr>
      <vt:lpstr>Objectives</vt:lpstr>
      <vt:lpstr>Exploratory Data Analysis (Univariate)</vt:lpstr>
      <vt:lpstr>Bivariate Data Analysis</vt:lpstr>
      <vt:lpstr>Data Preprocessing Steps</vt:lpstr>
      <vt:lpstr>Model Building- Linear Regression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Cars4U (Supervised Learning – Foundations)</dc:title>
  <dc:creator>Srinivasan, Krithika</dc:creator>
  <cp:lastModifiedBy>Srinivasan, Krithika</cp:lastModifiedBy>
  <cp:revision>5</cp:revision>
  <dcterms:created xsi:type="dcterms:W3CDTF">2021-07-10T04:58:26Z</dcterms:created>
  <dcterms:modified xsi:type="dcterms:W3CDTF">2021-07-10T05:38:04Z</dcterms:modified>
</cp:coreProperties>
</file>