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Krithika" userId="0d0ab98d-2ce6-40af-b790-d5a5cc52e360" providerId="ADAL" clId="{AE05D142-ED31-4BBB-A2EF-C0AEDCDC7542}"/>
    <pc:docChg chg="custSel addSld modSld">
      <pc:chgData name="Srinivasan, Krithika" userId="0d0ab98d-2ce6-40af-b790-d5a5cc52e360" providerId="ADAL" clId="{AE05D142-ED31-4BBB-A2EF-C0AEDCDC7542}" dt="2021-06-12T06:25:41.481" v="625" actId="26606"/>
      <pc:docMkLst>
        <pc:docMk/>
      </pc:docMkLst>
      <pc:sldChg chg="modSp mod">
        <pc:chgData name="Srinivasan, Krithika" userId="0d0ab98d-2ce6-40af-b790-d5a5cc52e360" providerId="ADAL" clId="{AE05D142-ED31-4BBB-A2EF-C0AEDCDC7542}" dt="2021-06-12T06:21:55.778" v="140" actId="21"/>
        <pc:sldMkLst>
          <pc:docMk/>
          <pc:sldMk cId="3214320352" sldId="257"/>
        </pc:sldMkLst>
        <pc:spChg chg="mod">
          <ac:chgData name="Srinivasan, Krithika" userId="0d0ab98d-2ce6-40af-b790-d5a5cc52e360" providerId="ADAL" clId="{AE05D142-ED31-4BBB-A2EF-C0AEDCDC7542}" dt="2021-06-12T06:21:55.778" v="140" actId="21"/>
          <ac:spMkLst>
            <pc:docMk/>
            <pc:sldMk cId="3214320352" sldId="257"/>
            <ac:spMk id="3" creationId="{89841AE7-4869-493B-BC9A-BDD4AA93B9F1}"/>
          </ac:spMkLst>
        </pc:spChg>
      </pc:sldChg>
      <pc:sldChg chg="addSp modSp new mod setBg">
        <pc:chgData name="Srinivasan, Krithika" userId="0d0ab98d-2ce6-40af-b790-d5a5cc52e360" providerId="ADAL" clId="{AE05D142-ED31-4BBB-A2EF-C0AEDCDC7542}" dt="2021-06-12T06:25:41.481" v="625" actId="26606"/>
        <pc:sldMkLst>
          <pc:docMk/>
          <pc:sldMk cId="435603048" sldId="261"/>
        </pc:sldMkLst>
        <pc:spChg chg="mod">
          <ac:chgData name="Srinivasan, Krithika" userId="0d0ab98d-2ce6-40af-b790-d5a5cc52e360" providerId="ADAL" clId="{AE05D142-ED31-4BBB-A2EF-C0AEDCDC7542}" dt="2021-06-12T06:25:41.481" v="625" actId="26606"/>
          <ac:spMkLst>
            <pc:docMk/>
            <pc:sldMk cId="435603048" sldId="261"/>
            <ac:spMk id="2" creationId="{F2B7850C-5A82-463F-9823-1F4CDBC32626}"/>
          </ac:spMkLst>
        </pc:spChg>
        <pc:spChg chg="mod">
          <ac:chgData name="Srinivasan, Krithika" userId="0d0ab98d-2ce6-40af-b790-d5a5cc52e360" providerId="ADAL" clId="{AE05D142-ED31-4BBB-A2EF-C0AEDCDC7542}" dt="2021-06-12T06:25:41.481" v="625" actId="26606"/>
          <ac:spMkLst>
            <pc:docMk/>
            <pc:sldMk cId="435603048" sldId="261"/>
            <ac:spMk id="3" creationId="{56D462B3-BFBE-4364-B107-124E66DAA38C}"/>
          </ac:spMkLst>
        </pc:spChg>
        <pc:spChg chg="add">
          <ac:chgData name="Srinivasan, Krithika" userId="0d0ab98d-2ce6-40af-b790-d5a5cc52e360" providerId="ADAL" clId="{AE05D142-ED31-4BBB-A2EF-C0AEDCDC7542}" dt="2021-06-12T06:25:41.481" v="625" actId="26606"/>
          <ac:spMkLst>
            <pc:docMk/>
            <pc:sldMk cId="435603048" sldId="261"/>
            <ac:spMk id="8" creationId="{DBF61EA3-B236-439E-9C0B-340980D56BEE}"/>
          </ac:spMkLst>
        </pc:spChg>
        <pc:spChg chg="add">
          <ac:chgData name="Srinivasan, Krithika" userId="0d0ab98d-2ce6-40af-b790-d5a5cc52e360" providerId="ADAL" clId="{AE05D142-ED31-4BBB-A2EF-C0AEDCDC7542}" dt="2021-06-12T06:25:41.481" v="625" actId="26606"/>
          <ac:spMkLst>
            <pc:docMk/>
            <pc:sldMk cId="435603048" sldId="261"/>
            <ac:spMk id="14" creationId="{E659831F-0D9A-4C63-9EBB-8435B85A440F}"/>
          </ac:spMkLst>
        </pc:spChg>
        <pc:grpChg chg="add">
          <ac:chgData name="Srinivasan, Krithika" userId="0d0ab98d-2ce6-40af-b790-d5a5cc52e360" providerId="ADAL" clId="{AE05D142-ED31-4BBB-A2EF-C0AEDCDC7542}" dt="2021-06-12T06:25:41.481" v="625" actId="26606"/>
          <ac:grpSpMkLst>
            <pc:docMk/>
            <pc:sldMk cId="435603048" sldId="261"/>
            <ac:grpSpMk id="10" creationId="{28FAF094-D087-493F-8DF9-A486C2D6BBA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4E13-43B1-4F1A-8F25-54372CEA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357B-997F-4564-8288-83191F954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7DFC-94DC-4437-9D58-D2C75867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AC5D-96A6-4EC9-BCC2-F333D420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EEC8-44CA-4E2C-9CA7-0FD20A4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C28-5C37-41D9-AE04-1993F391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C0DD-0F13-4171-8D78-2E5ED73D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705A-D059-4507-9110-F1EF2610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D2C7-D50B-43BE-A558-1BAE2A44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5AC8-6FDE-4295-A453-081774BC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72526-FC06-44BC-A412-DB8EF0AD0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A0351-BF54-45FA-8CB2-08DD208B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E1C1C-FDAA-4663-8B64-703DFC5A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C659-57E0-493B-9272-4A6744E7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FD52-0E02-4C60-9F8E-D6363743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0A28-28A2-4259-AFF3-E84E2F7A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3CAD-0256-4A2E-859C-87599312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320D-3929-4A26-BAF8-8E5FEF09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052C-D93C-4607-93E3-33CA4E5A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6839-80E3-46A4-8868-B8618256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B425-7AB0-4BE9-A8BF-9651A14D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2495-9355-414D-909F-28C910F2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739B-2A72-4E9F-AA8B-C96B763B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80B14-DFF8-4D67-BF26-6521E550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05B4F-2751-421A-8E01-2E041C8D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30A3-193A-4831-8F3B-1D7F6E2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DEBB-060B-4E49-A07B-1CF6D1B29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3A743-02F2-43CB-AC11-676C661B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7038-0D14-41C7-9AAB-BFC3F8DF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C8BB-5A55-4962-B09E-1FD578D2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1B8A-1CDB-4EBF-9CEC-12682A63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33A9-9F81-4476-853A-A4143EAE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EC01-8A52-4B46-A835-812B3A90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A35A1-77EA-4D61-8B57-13C13E37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55339-CDCF-4528-AECB-2B61DA0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A2FA9-0B03-4771-8758-2B816EA7B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F477F-6A53-44C3-9041-1999879C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54EDA-0E46-4183-BD05-E535E2EA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7779-5159-4CC3-8E66-9B956DBD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52E6-2715-4BCC-AE42-A517D383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0C97A-50A1-43B3-AEE0-F10168C9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FCBFE-3419-4BC4-A454-3964354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CBF13-3DE3-4EC3-871F-33E7B029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D26EB-A660-4994-B88C-1358CAD5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C1321-1DCB-46F9-AEE3-A32078C7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F58C7-A42C-484F-B8B2-6A26F760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14DD-4248-4A68-91D5-59D3C6D5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748E-84E5-4981-8BBC-83FF5696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8899-0820-46A4-A068-A1140CC2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11D59-F1F2-4C9D-9709-43731C71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2B85-A2A2-4BBF-9778-6FB6EF0D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616A-FC26-49AA-AE1C-CCDAD549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DE1A-A9B2-488F-A321-009BB87A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B1CAB-4947-4F42-B8CC-205B97784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4C393-3C77-409B-AE6F-0A1220B7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43169-0C43-434D-BCFF-AA3B8B7F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B70F-09E7-44AC-9265-4BF9A6F2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DF085-0013-45A2-9141-C8B4B491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BDBBD-5C8F-4A45-B5FE-B1DE03A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A2A1-7BF2-4061-95E6-4BA97A7D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AA6B-DA5F-4CD3-AD6B-1521F4C2C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EC79-7640-469E-AD01-446EAB30FCA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7D58-ECC2-415E-8BF0-2E2349D7C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9E01-C95F-4D1F-A2AA-D7195ACE8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F7C5-949E-4114-8698-629F5EF8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AAC7F-34A8-426D-851F-6A10E7029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Project 2: E-news Express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39D15-343E-40BF-9231-106708884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8712"/>
            <a:ext cx="9144000" cy="1182135"/>
          </a:xfrm>
          <a:solidFill>
            <a:schemeClr val="bg1"/>
          </a:solidFill>
        </p:spPr>
        <p:txBody>
          <a:bodyPr anchor="ctr"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Data Science and Business Analytics</a:t>
            </a:r>
          </a:p>
          <a:p>
            <a:r>
              <a:rPr lang="en-US" sz="2800" dirty="0"/>
              <a:t>Krithika Srinivasan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03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65F48-7860-4CF2-850A-FA5E9E12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Question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1AE7-4869-493B-BC9A-BDD4AA93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i="0" dirty="0">
                <a:effectLst/>
                <a:latin typeface="lato"/>
              </a:rPr>
              <a:t>Do the users spend more time on the new landing page than the old landing page?</a:t>
            </a:r>
          </a:p>
          <a:p>
            <a:r>
              <a:rPr lang="en-US" sz="2000" dirty="0">
                <a:latin typeface="lato"/>
              </a:rPr>
              <a:t>Yes, there is enough evidence to say that users spend more time on the new landing page than the old page</a:t>
            </a:r>
          </a:p>
          <a:p>
            <a:r>
              <a:rPr lang="en-US" sz="2000" dirty="0">
                <a:latin typeface="lato"/>
              </a:rPr>
              <a:t>Statistical test used: T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08361-B105-4374-B6EE-FDFA4B8B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86850"/>
            <a:ext cx="5150277" cy="33090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1C0B-B4A1-48AB-BBA8-7D235C28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Question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267F-29B5-4822-B572-250EAD59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lato"/>
              </a:rPr>
              <a:t>Is the conversion rate (the proportion of users who visit the landing page and get converted) for the new page greater than the conversion rate for the old page?</a:t>
            </a:r>
          </a:p>
          <a:p>
            <a:r>
              <a:rPr lang="en-US" sz="2000" dirty="0">
                <a:latin typeface="lato"/>
              </a:rPr>
              <a:t>We do not have enough evidence to say that the conversion rate for the new page is greater than the conversion rate for the old page</a:t>
            </a:r>
          </a:p>
          <a:p>
            <a:r>
              <a:rPr lang="en-US" sz="2000" dirty="0">
                <a:latin typeface="lato"/>
              </a:rPr>
              <a:t>Statistical test used: 2 proportions Z test</a:t>
            </a:r>
          </a:p>
          <a:p>
            <a:endParaRPr lang="en-US" sz="2000" dirty="0">
              <a:latin typeface="lato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1F7458B-E080-4629-A056-B5CC55D9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8910"/>
            <a:ext cx="5150277" cy="34249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5E006-A41D-4CC3-AC05-A56B66D6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Question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6DD7-E74B-4FF0-AF67-9E1060CB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lato"/>
              </a:rPr>
              <a:t>Does the converted status depend on the preferred language?</a:t>
            </a:r>
          </a:p>
          <a:p>
            <a:r>
              <a:rPr lang="en-US" sz="2000" dirty="0">
                <a:latin typeface="lato"/>
              </a:rPr>
              <a:t>No, the converted status and the preferred language are independent</a:t>
            </a:r>
          </a:p>
          <a:p>
            <a:r>
              <a:rPr lang="en-US" sz="2000" dirty="0">
                <a:latin typeface="lato"/>
              </a:rPr>
              <a:t>Statistical test used: Chi-squared test for independence</a:t>
            </a:r>
          </a:p>
          <a:p>
            <a:endParaRPr lang="en-US" sz="2000" dirty="0">
              <a:latin typeface="lato"/>
            </a:endParaRPr>
          </a:p>
          <a:p>
            <a:endParaRPr lang="en-US" sz="2000" dirty="0">
              <a:latin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C5785-7550-40DD-824C-5F1C3AE8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8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D879F-56F4-4F4E-AA88-2B13539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Question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88A4-AFA7-4866-AC20-A664C5E2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lato"/>
              </a:rPr>
              <a:t>Is the mean time spent on the new page same for the different language users?</a:t>
            </a:r>
          </a:p>
          <a:p>
            <a:r>
              <a:rPr lang="en-US" sz="2000" dirty="0">
                <a:latin typeface="lato"/>
              </a:rPr>
              <a:t>There is not enough evidence to say that the population means are different than one another</a:t>
            </a:r>
          </a:p>
          <a:p>
            <a:r>
              <a:rPr lang="en-US" sz="2000" dirty="0">
                <a:latin typeface="lato"/>
              </a:rPr>
              <a:t>Statistical test used: One-way </a:t>
            </a:r>
            <a:r>
              <a:rPr lang="en-US" sz="2000" dirty="0" err="1">
                <a:latin typeface="lato"/>
              </a:rPr>
              <a:t>Anova</a:t>
            </a:r>
            <a:endParaRPr lang="en-US" sz="2000" dirty="0">
              <a:latin typeface="lato"/>
            </a:endParaRPr>
          </a:p>
          <a:p>
            <a:endParaRPr lang="en-US" sz="2000" dirty="0">
              <a:latin typeface="lato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17314D9-2610-41DF-9A9A-8756B4D0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8223"/>
            <a:ext cx="5150277" cy="33863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7850C-5A82-463F-9823-1F4CDBC3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Key Insights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62B3-BFBE-4364-B107-124E66DA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lato"/>
              </a:rPr>
              <a:t>From the first test, we see that users spend more time on the new landing page</a:t>
            </a:r>
          </a:p>
          <a:p>
            <a:r>
              <a:rPr lang="en-US" sz="2400">
                <a:latin typeface="lato"/>
              </a:rPr>
              <a:t>However, from the second test, we see that the conversion rate for the new page is not higher than the old one</a:t>
            </a:r>
          </a:p>
          <a:p>
            <a:r>
              <a:rPr lang="en-US" sz="2400">
                <a:latin typeface="lato"/>
              </a:rPr>
              <a:t>From the third test, we see that the conversion status does not depend on the preferred language</a:t>
            </a:r>
          </a:p>
          <a:p>
            <a:r>
              <a:rPr lang="en-US" sz="2400">
                <a:latin typeface="lato"/>
              </a:rPr>
              <a:t>From the fourth test, we see that the population means of different language users are the same </a:t>
            </a:r>
          </a:p>
        </p:txBody>
      </p:sp>
    </p:spTree>
    <p:extLst>
      <p:ext uri="{BB962C8B-B14F-4D97-AF65-F5344CB8AC3E}">
        <p14:creationId xmlns:p14="http://schemas.microsoft.com/office/powerpoint/2010/main" val="43560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Project 2: E-news Express Project</vt:lpstr>
      <vt:lpstr>Question 1</vt:lpstr>
      <vt:lpstr>Question 2</vt:lpstr>
      <vt:lpstr>Question 3</vt:lpstr>
      <vt:lpstr>Question 4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E-news Express Project</dc:title>
  <dc:creator>Srinivasan, Krithika</dc:creator>
  <cp:lastModifiedBy>Srinivasan, Krithika</cp:lastModifiedBy>
  <cp:revision>3</cp:revision>
  <dcterms:created xsi:type="dcterms:W3CDTF">2021-06-12T05:46:43Z</dcterms:created>
  <dcterms:modified xsi:type="dcterms:W3CDTF">2021-06-12T06:25:46Z</dcterms:modified>
</cp:coreProperties>
</file>