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  <p:embeddedFontLst>
    <p:embeddedFont>
      <p:font typeface="Maven Pro"/>
      <p:regular r:id="rId16"/>
    </p:embeddedFont>
    <p:embeddedFont>
      <p:font typeface="Nunito"/>
      <p:regular r:id="rId17"/>
    </p:embeddedFont>
    <p:embeddedFont>
      <p:font typeface="EB Garamond ExtraBold"/>
      <p:bold r:id="rId18"/>
      <p:boldItalic r:id="rId19"/>
    </p:embeddedFont>
    <p:embeddedFont>
      <p:font typeface="Georgia" panose="02040502050405020303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cd627d723_0_2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cd627d723_0_2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cd627d723_0_14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cd627d723_0_14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cd627d723_0_14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cd627d723_0_14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cd627d723_0_14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cd627d723_0_14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cd627d723_0_15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cd627d723_0_15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cd627d723_0_14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7cd627d723_0_14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7cd627d723_0_14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7cd627d723_0_14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7d17b726c2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7d17b726c2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3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8" name="Google Shape;268;p11"/>
          <p:cNvSpPr txBox="1"/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10"/>
          <p:cNvSpPr txBox="1"/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hyperlink" Target="http://drive.google.com/file/d/1Z2_5JG5s5Xn9PiDk0HeeDXpA1tM3vmyE/view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86475" y="778500"/>
            <a:ext cx="4542300" cy="35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>
                <a:latin typeface="EB Garamond ExtraBold"/>
                <a:ea typeface="EB Garamond ExtraBold"/>
                <a:cs typeface="EB Garamond ExtraBold"/>
                <a:sym typeface="EB Garamond ExtraBold"/>
              </a:rPr>
              <a:t>DATA DASHBOARD PRESENTATION</a:t>
            </a:r>
            <a:endParaRPr b="0"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278" name="Google Shape;278;p13"/>
          <p:cNvSpPr txBox="1"/>
          <p:nvPr>
            <p:ph type="subTitle" idx="1"/>
          </p:nvPr>
        </p:nvSpPr>
        <p:spPr>
          <a:xfrm>
            <a:off x="5713775" y="3476250"/>
            <a:ext cx="28164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00"/>
              <a:t>BY</a:t>
            </a:r>
            <a:endParaRPr sz="18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8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00"/>
              <a:t>     KRITHIKA B</a:t>
            </a:r>
            <a:endParaRPr sz="18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80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GB" sz="1800"/>
              <a:t>VEL TECH HIGH TECH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77225" y="1922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PROBLEM STATEMENT</a:t>
            </a:r>
            <a:endParaRPr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84" name="Google Shape;284;p14"/>
          <p:cNvSpPr txBox="1"/>
          <p:nvPr>
            <p:ph type="body" idx="1"/>
          </p:nvPr>
        </p:nvSpPr>
        <p:spPr>
          <a:xfrm>
            <a:off x="681100" y="2026925"/>
            <a:ext cx="8264700" cy="28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100" b="1">
                <a:solidFill>
                  <a:srgbClr val="4A86E8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“Our main goal is to thoroughly analyze past sales data in order to derive insights that will enable tactical improvements.”</a:t>
            </a:r>
            <a:endParaRPr sz="8100" b="1">
              <a:solidFill>
                <a:srgbClr val="4A86E8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265" b="1">
                <a:solidFill>
                  <a:srgbClr val="783F04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-&gt; </a:t>
            </a:r>
            <a:r>
              <a:rPr lang="en-GB" sz="6575" b="1">
                <a:solidFill>
                  <a:srgbClr val="783F04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Carefully Examine Sales Trends, Customer Segmentation, And Product Performance. </a:t>
            </a:r>
            <a:endParaRPr sz="6575" b="1">
              <a:solidFill>
                <a:srgbClr val="783F04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575" b="1">
                <a:solidFill>
                  <a:srgbClr val="783F04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-&gt;</a:t>
            </a:r>
            <a:r>
              <a:rPr lang="en-GB" sz="6575" b="1">
                <a:solidFill>
                  <a:srgbClr val="783F04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Identify Problem Areas And Develop Focused Tactics That Will Increase Sales, Improve Customer Satisfaction, And Improve Inventory Management For Increased Profitability.</a:t>
            </a:r>
            <a:endParaRPr sz="6575" b="1">
              <a:solidFill>
                <a:srgbClr val="783F04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265" b="1">
              <a:solidFill>
                <a:srgbClr val="783F04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5265" b="1">
              <a:solidFill>
                <a:srgbClr val="783F04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-44400" y="2846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APPROACH</a:t>
            </a:r>
            <a:endParaRPr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290" name="Google Shape;290;p15"/>
          <p:cNvSpPr txBox="1"/>
          <p:nvPr>
            <p:ph type="body" idx="1"/>
          </p:nvPr>
        </p:nvSpPr>
        <p:spPr>
          <a:xfrm>
            <a:off x="1167575" y="184230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>
                <a:solidFill>
                  <a:srgbClr val="38761D"/>
                </a:solidFill>
                <a:highlight>
                  <a:schemeClr val="lt1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We collected data from multiple sources and used excel to create an interactive dashboard.</a:t>
            </a:r>
            <a:endParaRPr sz="2900">
              <a:solidFill>
                <a:srgbClr val="38761D"/>
              </a:solidFill>
              <a:highlight>
                <a:schemeClr val="lt1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214150" y="2846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SALES PERFORMANCE DASHBOARD</a:t>
            </a:r>
            <a:endParaRPr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8750" y="1066925"/>
            <a:ext cx="8135425" cy="39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288025" y="3123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 TO CREATE DASHBOARD</a:t>
            </a:r>
            <a:endParaRPr lang="en-GB"/>
          </a:p>
        </p:txBody>
      </p:sp>
      <p:sp>
        <p:nvSpPr>
          <p:cNvPr id="302" name="Google Shape;302;p17"/>
          <p:cNvSpPr txBox="1"/>
          <p:nvPr>
            <p:ph type="body" idx="1"/>
          </p:nvPr>
        </p:nvSpPr>
        <p:spPr>
          <a:xfrm>
            <a:off x="565050" y="1112775"/>
            <a:ext cx="8408400" cy="38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CC4125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Step 1 </a:t>
            </a:r>
            <a:r>
              <a:rPr lang="en-GB" sz="2300">
                <a:solidFill>
                  <a:srgbClr val="CC4125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</a:t>
            </a:r>
            <a:r>
              <a:rPr lang="en-GB" sz="23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Wireframing Dashboard</a:t>
            </a:r>
            <a:endParaRPr sz="23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    			 Gives An Idea Of All Data Requirements</a:t>
            </a:r>
            <a:endParaRPr sz="23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     			 Helps In Planning</a:t>
            </a:r>
            <a:endParaRPr sz="23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CC4125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Step 2 	</a:t>
            </a:r>
            <a:r>
              <a:rPr lang="en-GB" sz="23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Determining  Data Points That Will Be Required</a:t>
            </a:r>
            <a:endParaRPr sz="23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CC4125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Step 3</a:t>
            </a:r>
            <a:r>
              <a:rPr lang="en-GB" sz="2300">
                <a:solidFill>
                  <a:srgbClr val="CC4125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	</a:t>
            </a:r>
            <a:r>
              <a:rPr lang="en-GB" sz="23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Setting Up Workings And Pivot Tables</a:t>
            </a:r>
            <a:endParaRPr sz="23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CC4125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Step 4</a:t>
            </a:r>
            <a:r>
              <a:rPr lang="en-GB" sz="23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	Building Up The Dashboard</a:t>
            </a:r>
            <a:endParaRPr sz="23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300" b="1">
                <a:solidFill>
                  <a:srgbClr val="CC4125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Step 5 </a:t>
            </a:r>
            <a:r>
              <a:rPr lang="en-GB" sz="2300">
                <a:solidFill>
                  <a:srgbClr val="CC4125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	</a:t>
            </a:r>
            <a:r>
              <a:rPr lang="en-GB" sz="23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Final Touches Formatting</a:t>
            </a:r>
            <a:endParaRPr sz="23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343425" y="34000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</a:t>
            </a:r>
            <a:endParaRPr lang="en-GB"/>
          </a:p>
        </p:txBody>
      </p:sp>
      <p:pic>
        <p:nvPicPr>
          <p:cNvPr id="308" name="Google Shape;308;p18" title="5  interactive dashboard.xlsx - WPS Office 2023-09-09 18-21-25.mp4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4250" y="1953425"/>
            <a:ext cx="3857600" cy="24772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9" name="Google Shape;309;p18"/>
          <p:cNvSpPr txBox="1"/>
          <p:nvPr/>
        </p:nvSpPr>
        <p:spPr>
          <a:xfrm>
            <a:off x="681100" y="970000"/>
            <a:ext cx="834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https://drive.google.com/file/d/1Z2_5JG5s5Xn9PiDk0HeeDXpA1tM3vmyE/view?usp=sharing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28700" y="1463975"/>
            <a:ext cx="4196976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47863" y="1447150"/>
            <a:ext cx="401002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 txBox="1"/>
          <p:nvPr/>
        </p:nvSpPr>
        <p:spPr>
          <a:xfrm>
            <a:off x="237850" y="972250"/>
            <a:ext cx="46818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In conclusion, creating interactive dashboards in Excel can be a powerful way to</a:t>
            </a:r>
            <a:r>
              <a:rPr lang="en-GB" sz="1600" b="1">
                <a:solidFill>
                  <a:srgbClr val="7F6000"/>
                </a:solidFill>
                <a:highlight>
                  <a:srgbClr val="FFFF00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analyze and visualize data</a:t>
            </a: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, particularly in the context of sales. 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These dashboards can help users gain insights, make informed </a:t>
            </a:r>
            <a:r>
              <a:rPr lang="en-GB" sz="1600" b="1">
                <a:solidFill>
                  <a:srgbClr val="990000"/>
                </a:solidFill>
                <a:highlight>
                  <a:srgbClr val="FFFF00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decisions, and track key performance indicators (KPIs)</a:t>
            </a:r>
            <a:r>
              <a:rPr lang="en-GB" sz="1600" b="1">
                <a:solidFill>
                  <a:srgbClr val="99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effectively.</a:t>
            </a:r>
            <a:endParaRPr sz="1600" b="1">
              <a:solidFill>
                <a:srgbClr val="990000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By utilizing features like </a:t>
            </a:r>
            <a:r>
              <a:rPr lang="en-GB" sz="1600">
                <a:highlight>
                  <a:srgbClr val="FFFF00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slicers, pivot tables, and charts,</a:t>
            </a:r>
            <a:r>
              <a:rPr lang="en-GB" sz="16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you can present data in a user-friendly and dynamic manner.</a:t>
            </a: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278775" y="2661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LINK</a:t>
            </a:r>
            <a:endParaRPr lang="en-GB"/>
          </a:p>
        </p:txBody>
      </p:sp>
      <p:sp>
        <p:nvSpPr>
          <p:cNvPr id="322" name="Google Shape;322;p20"/>
          <p:cNvSpPr txBox="1"/>
          <p:nvPr>
            <p:ph type="body" idx="1"/>
          </p:nvPr>
        </p:nvSpPr>
        <p:spPr>
          <a:xfrm>
            <a:off x="588750" y="1713025"/>
            <a:ext cx="82002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rgbClr val="5B0F00"/>
                </a:solidFill>
                <a:highlight>
                  <a:schemeClr val="lt1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         </a:t>
            </a:r>
            <a:r>
              <a:rPr lang="en-GB" sz="1700" b="1">
                <a:solidFill>
                  <a:srgbClr val="5B0F00"/>
                </a:solidFill>
                <a:highlight>
                  <a:schemeClr val="lt1"/>
                </a:highlight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https://drive.google.com/file/d/15CJbFAduij3L5wfpfirpFp9HVcRBNOQE/view</a:t>
            </a:r>
            <a:endParaRPr sz="1700" b="1">
              <a:solidFill>
                <a:srgbClr val="5B0F00"/>
              </a:solidFill>
              <a:highlight>
                <a:schemeClr val="lt1"/>
              </a:highlight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1454</Words>
  <Application>WPS Presentation</Application>
  <PresentationFormat/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Maven Pro</vt:lpstr>
      <vt:lpstr>Nunito</vt:lpstr>
      <vt:lpstr>EB Garamond ExtraBold</vt:lpstr>
      <vt:lpstr>Georgia</vt:lpstr>
      <vt:lpstr>Microsoft YaHei</vt:lpstr>
      <vt:lpstr>Arial Unicode MS</vt:lpstr>
      <vt:lpstr>Momentum</vt:lpstr>
      <vt:lpstr>DATA DASHBOARD PRESENTATION</vt:lpstr>
      <vt:lpstr>PROBLEM STATEMENT</vt:lpstr>
      <vt:lpstr>APPROACH</vt:lpstr>
      <vt:lpstr>SALES PERFORMANCE DASHBOARD</vt:lpstr>
      <vt:lpstr>STEPS TO CREATE DASHBOARD</vt:lpstr>
      <vt:lpstr>INSIGHTS</vt:lpstr>
      <vt:lpstr>PowerPoint 演示文稿</vt:lpstr>
      <vt:lpstr>DATASET LINK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DASHBOARD PRESENTATION</dc:title>
  <dc:creator/>
  <cp:lastModifiedBy>GOOD</cp:lastModifiedBy>
  <cp:revision>1</cp:revision>
  <dcterms:created xsi:type="dcterms:W3CDTF">2023-09-09T13:27:52Z</dcterms:created>
  <dcterms:modified xsi:type="dcterms:W3CDTF">2023-09-09T13:27:53Z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28CFAF8880D447169FC974159A0AF332_12</vt:lpwstr>
  </property>
  <property fmtid="{D5CDD505-2E9C-101B-9397-08002B2CF9AE}" pid="3" name="KSOProductBuildVer">
    <vt:lpwstr>1033-12.2.0.13201</vt:lpwstr>
  </property>
</Properties>
</file>