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69" r:id="rId5"/>
    <p:sldId id="268" r:id="rId6"/>
    <p:sldId id="267" r:id="rId7"/>
    <p:sldId id="265" r:id="rId8"/>
    <p:sldId id="270" r:id="rId9"/>
    <p:sldId id="27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4648"/>
  </p:normalViewPr>
  <p:slideViewPr>
    <p:cSldViewPr snapToGrid="0" snapToObjects="1">
      <p:cViewPr>
        <p:scale>
          <a:sx n="85" d="100"/>
          <a:sy n="85" d="100"/>
        </p:scale>
        <p:origin x="392" y="7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4" Type="http://schemas.openxmlformats.org/officeDocument/2006/relationships/image" Target="../media/image21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7.svg"/><Relationship Id="rId1" Type="http://schemas.openxmlformats.org/officeDocument/2006/relationships/image" Target="../media/image12.png"/><Relationship Id="rId6" Type="http://schemas.openxmlformats.org/officeDocument/2006/relationships/image" Target="../media/image11.svg"/><Relationship Id="rId5" Type="http://schemas.openxmlformats.org/officeDocument/2006/relationships/image" Target="../media/image14.png"/><Relationship Id="rId4" Type="http://schemas.openxmlformats.org/officeDocument/2006/relationships/image" Target="../media/image9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4" Type="http://schemas.openxmlformats.org/officeDocument/2006/relationships/image" Target="../media/image2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98D2472-ED9F-4CCE-9387-F053E34AA59D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7D915A3F-B8B4-44BF-A59A-6FB16E84D754}">
      <dgm:prSet custT="1"/>
      <dgm:spPr/>
      <dgm:t>
        <a:bodyPr/>
        <a:lstStyle/>
        <a:p>
          <a:r>
            <a:rPr lang="en-US" sz="2000" dirty="0"/>
            <a:t>Waste management is a huge problem in any country</a:t>
          </a:r>
        </a:p>
      </dgm:t>
    </dgm:pt>
    <dgm:pt modelId="{F579D1A1-B605-4B64-AB79-1F6CA66F9F50}" type="parTrans" cxnId="{B98BD4C0-43FE-427E-8D33-7855E053E93B}">
      <dgm:prSet/>
      <dgm:spPr/>
      <dgm:t>
        <a:bodyPr/>
        <a:lstStyle/>
        <a:p>
          <a:endParaRPr lang="en-US"/>
        </a:p>
      </dgm:t>
    </dgm:pt>
    <dgm:pt modelId="{02B34D25-A059-418A-A0D6-D96332531E06}" type="sibTrans" cxnId="{B98BD4C0-43FE-427E-8D33-7855E053E93B}">
      <dgm:prSet/>
      <dgm:spPr/>
      <dgm:t>
        <a:bodyPr/>
        <a:lstStyle/>
        <a:p>
          <a:endParaRPr lang="en-US"/>
        </a:p>
      </dgm:t>
    </dgm:pt>
    <dgm:pt modelId="{C54A6A6A-F0E9-4E74-9360-45B0A031B858}">
      <dgm:prSet custT="1"/>
      <dgm:spPr/>
      <dgm:t>
        <a:bodyPr/>
        <a:lstStyle/>
        <a:p>
          <a:r>
            <a:rPr lang="en-US" sz="2000" dirty="0"/>
            <a:t>Disposal of waste into appropriate bin for recycling</a:t>
          </a:r>
        </a:p>
      </dgm:t>
    </dgm:pt>
    <dgm:pt modelId="{AB9F1A07-AA45-43B1-84F7-5404960385BA}" type="parTrans" cxnId="{484FC18E-766D-456A-B654-8B4E0506EBB3}">
      <dgm:prSet/>
      <dgm:spPr/>
      <dgm:t>
        <a:bodyPr/>
        <a:lstStyle/>
        <a:p>
          <a:endParaRPr lang="en-US"/>
        </a:p>
      </dgm:t>
    </dgm:pt>
    <dgm:pt modelId="{F5A29767-1828-48CC-9F22-C9D281D29C2C}" type="sibTrans" cxnId="{484FC18E-766D-456A-B654-8B4E0506EBB3}">
      <dgm:prSet/>
      <dgm:spPr/>
      <dgm:t>
        <a:bodyPr/>
        <a:lstStyle/>
        <a:p>
          <a:endParaRPr lang="en-US"/>
        </a:p>
      </dgm:t>
    </dgm:pt>
    <dgm:pt modelId="{E488EA42-D053-4297-B2DA-02DBC13934FB}">
      <dgm:prSet custT="1"/>
      <dgm:spPr/>
      <dgm:t>
        <a:bodyPr/>
        <a:lstStyle/>
        <a:p>
          <a:r>
            <a:rPr lang="en-US" sz="2000" dirty="0"/>
            <a:t>Classifying recyclable wastes into cardboards, glass, metals to be sent to appropriate processing</a:t>
          </a:r>
        </a:p>
      </dgm:t>
    </dgm:pt>
    <dgm:pt modelId="{E33240D9-C1F4-446E-AEC5-79D527FDE599}" type="parTrans" cxnId="{0E0A4D21-85AE-428D-8068-EF5331E6780E}">
      <dgm:prSet/>
      <dgm:spPr/>
      <dgm:t>
        <a:bodyPr/>
        <a:lstStyle/>
        <a:p>
          <a:endParaRPr lang="en-US"/>
        </a:p>
      </dgm:t>
    </dgm:pt>
    <dgm:pt modelId="{71DAEF01-76F9-4820-BDA3-7B1131565A4F}" type="sibTrans" cxnId="{0E0A4D21-85AE-428D-8068-EF5331E6780E}">
      <dgm:prSet/>
      <dgm:spPr/>
      <dgm:t>
        <a:bodyPr/>
        <a:lstStyle/>
        <a:p>
          <a:endParaRPr lang="en-US"/>
        </a:p>
      </dgm:t>
    </dgm:pt>
    <dgm:pt modelId="{BC9B6844-F4E8-48AA-8273-90B15C55CAEB}" type="pres">
      <dgm:prSet presAssocID="{798D2472-ED9F-4CCE-9387-F053E34AA59D}" presName="root" presStyleCnt="0">
        <dgm:presLayoutVars>
          <dgm:dir/>
          <dgm:resizeHandles val="exact"/>
        </dgm:presLayoutVars>
      </dgm:prSet>
      <dgm:spPr/>
    </dgm:pt>
    <dgm:pt modelId="{24142FE2-C0BE-4889-9C2F-BD9C84D8AF10}" type="pres">
      <dgm:prSet presAssocID="{7D915A3F-B8B4-44BF-A59A-6FB16E84D754}" presName="compNode" presStyleCnt="0"/>
      <dgm:spPr/>
    </dgm:pt>
    <dgm:pt modelId="{2CCD69E9-0940-4F62-88ED-20F8B9C3EFC5}" type="pres">
      <dgm:prSet presAssocID="{7D915A3F-B8B4-44BF-A59A-6FB16E84D75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0F766FAC-12FE-4D39-8DCF-353EDEF79612}" type="pres">
      <dgm:prSet presAssocID="{7D915A3F-B8B4-44BF-A59A-6FB16E84D754}" presName="spaceRect" presStyleCnt="0"/>
      <dgm:spPr/>
    </dgm:pt>
    <dgm:pt modelId="{26FAD28D-9508-4088-B88B-6FF01287391C}" type="pres">
      <dgm:prSet presAssocID="{7D915A3F-B8B4-44BF-A59A-6FB16E84D754}" presName="textRect" presStyleLbl="revTx" presStyleIdx="0" presStyleCnt="3" custScaleX="122613">
        <dgm:presLayoutVars>
          <dgm:chMax val="1"/>
          <dgm:chPref val="1"/>
        </dgm:presLayoutVars>
      </dgm:prSet>
      <dgm:spPr/>
    </dgm:pt>
    <dgm:pt modelId="{F4AECBDC-9168-4E70-988B-798B3E78BC39}" type="pres">
      <dgm:prSet presAssocID="{02B34D25-A059-418A-A0D6-D96332531E06}" presName="sibTrans" presStyleCnt="0"/>
      <dgm:spPr/>
    </dgm:pt>
    <dgm:pt modelId="{ECBCCE0C-E0FE-44C9-A342-4BD3CD3D3D61}" type="pres">
      <dgm:prSet presAssocID="{C54A6A6A-F0E9-4E74-9360-45B0A031B858}" presName="compNode" presStyleCnt="0"/>
      <dgm:spPr/>
    </dgm:pt>
    <dgm:pt modelId="{A2ACCCC6-85F4-406F-8C1E-3C01EE40EC07}" type="pres">
      <dgm:prSet presAssocID="{C54A6A6A-F0E9-4E74-9360-45B0A031B85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cycle"/>
        </a:ext>
      </dgm:extLst>
    </dgm:pt>
    <dgm:pt modelId="{A72C552D-B4C5-4F87-A0E3-9AA52FE1B5A4}" type="pres">
      <dgm:prSet presAssocID="{C54A6A6A-F0E9-4E74-9360-45B0A031B858}" presName="spaceRect" presStyleCnt="0"/>
      <dgm:spPr/>
    </dgm:pt>
    <dgm:pt modelId="{48DD506F-B00F-48EB-AD78-68E26EDFB4FB}" type="pres">
      <dgm:prSet presAssocID="{C54A6A6A-F0E9-4E74-9360-45B0A031B858}" presName="textRect" presStyleLbl="revTx" presStyleIdx="1" presStyleCnt="3" custScaleX="115337">
        <dgm:presLayoutVars>
          <dgm:chMax val="1"/>
          <dgm:chPref val="1"/>
        </dgm:presLayoutVars>
      </dgm:prSet>
      <dgm:spPr/>
    </dgm:pt>
    <dgm:pt modelId="{AC8445EB-0E69-4D82-A03E-CBDE40E0BBE6}" type="pres">
      <dgm:prSet presAssocID="{F5A29767-1828-48CC-9F22-C9D281D29C2C}" presName="sibTrans" presStyleCnt="0"/>
      <dgm:spPr/>
    </dgm:pt>
    <dgm:pt modelId="{4C77AA65-8DA5-4D92-AF0F-13A4CCA9F356}" type="pres">
      <dgm:prSet presAssocID="{E488EA42-D053-4297-B2DA-02DBC13934FB}" presName="compNode" presStyleCnt="0"/>
      <dgm:spPr/>
    </dgm:pt>
    <dgm:pt modelId="{256629A4-21BD-4B41-BA10-0D438F602D18}" type="pres">
      <dgm:prSet presAssocID="{E488EA42-D053-4297-B2DA-02DBC13934F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eaker"/>
        </a:ext>
      </dgm:extLst>
    </dgm:pt>
    <dgm:pt modelId="{471E9226-6BD6-466A-BB4D-B7BB94299F46}" type="pres">
      <dgm:prSet presAssocID="{E488EA42-D053-4297-B2DA-02DBC13934FB}" presName="spaceRect" presStyleCnt="0"/>
      <dgm:spPr/>
    </dgm:pt>
    <dgm:pt modelId="{F8B16F3E-DE80-4B64-AB1B-E3E4EE3D6A6D}" type="pres">
      <dgm:prSet presAssocID="{E488EA42-D053-4297-B2DA-02DBC13934FB}" presName="textRect" presStyleLbl="revTx" presStyleIdx="2" presStyleCnt="3" custScaleX="165289">
        <dgm:presLayoutVars>
          <dgm:chMax val="1"/>
          <dgm:chPref val="1"/>
        </dgm:presLayoutVars>
      </dgm:prSet>
      <dgm:spPr/>
    </dgm:pt>
  </dgm:ptLst>
  <dgm:cxnLst>
    <dgm:cxn modelId="{7C231308-270F-461C-A9AC-9EDEF78E678A}" type="presOf" srcId="{C54A6A6A-F0E9-4E74-9360-45B0A031B858}" destId="{48DD506F-B00F-48EB-AD78-68E26EDFB4FB}" srcOrd="0" destOrd="0" presId="urn:microsoft.com/office/officeart/2018/2/layout/IconLabelList"/>
    <dgm:cxn modelId="{55391A1F-060A-4152-BBF0-FE278B51282D}" type="presOf" srcId="{798D2472-ED9F-4CCE-9387-F053E34AA59D}" destId="{BC9B6844-F4E8-48AA-8273-90B15C55CAEB}" srcOrd="0" destOrd="0" presId="urn:microsoft.com/office/officeart/2018/2/layout/IconLabelList"/>
    <dgm:cxn modelId="{0E0A4D21-85AE-428D-8068-EF5331E6780E}" srcId="{798D2472-ED9F-4CCE-9387-F053E34AA59D}" destId="{E488EA42-D053-4297-B2DA-02DBC13934FB}" srcOrd="2" destOrd="0" parTransId="{E33240D9-C1F4-446E-AEC5-79D527FDE599}" sibTransId="{71DAEF01-76F9-4820-BDA3-7B1131565A4F}"/>
    <dgm:cxn modelId="{92033058-F331-4732-A13C-058986E79E89}" type="presOf" srcId="{7D915A3F-B8B4-44BF-A59A-6FB16E84D754}" destId="{26FAD28D-9508-4088-B88B-6FF01287391C}" srcOrd="0" destOrd="0" presId="urn:microsoft.com/office/officeart/2018/2/layout/IconLabelList"/>
    <dgm:cxn modelId="{484FC18E-766D-456A-B654-8B4E0506EBB3}" srcId="{798D2472-ED9F-4CCE-9387-F053E34AA59D}" destId="{C54A6A6A-F0E9-4E74-9360-45B0A031B858}" srcOrd="1" destOrd="0" parTransId="{AB9F1A07-AA45-43B1-84F7-5404960385BA}" sibTransId="{F5A29767-1828-48CC-9F22-C9D281D29C2C}"/>
    <dgm:cxn modelId="{2C14D8A4-4A06-4146-8A19-F548B5A1C735}" type="presOf" srcId="{E488EA42-D053-4297-B2DA-02DBC13934FB}" destId="{F8B16F3E-DE80-4B64-AB1B-E3E4EE3D6A6D}" srcOrd="0" destOrd="0" presId="urn:microsoft.com/office/officeart/2018/2/layout/IconLabelList"/>
    <dgm:cxn modelId="{B98BD4C0-43FE-427E-8D33-7855E053E93B}" srcId="{798D2472-ED9F-4CCE-9387-F053E34AA59D}" destId="{7D915A3F-B8B4-44BF-A59A-6FB16E84D754}" srcOrd="0" destOrd="0" parTransId="{F579D1A1-B605-4B64-AB79-1F6CA66F9F50}" sibTransId="{02B34D25-A059-418A-A0D6-D96332531E06}"/>
    <dgm:cxn modelId="{EF0868AC-FAEC-4EB4-9E64-C671D6382EB8}" type="presParOf" srcId="{BC9B6844-F4E8-48AA-8273-90B15C55CAEB}" destId="{24142FE2-C0BE-4889-9C2F-BD9C84D8AF10}" srcOrd="0" destOrd="0" presId="urn:microsoft.com/office/officeart/2018/2/layout/IconLabelList"/>
    <dgm:cxn modelId="{C5955FF8-49E8-4F87-B726-9BC3BF843C1D}" type="presParOf" srcId="{24142FE2-C0BE-4889-9C2F-BD9C84D8AF10}" destId="{2CCD69E9-0940-4F62-88ED-20F8B9C3EFC5}" srcOrd="0" destOrd="0" presId="urn:microsoft.com/office/officeart/2018/2/layout/IconLabelList"/>
    <dgm:cxn modelId="{718F3D07-E586-4578-A806-859760606342}" type="presParOf" srcId="{24142FE2-C0BE-4889-9C2F-BD9C84D8AF10}" destId="{0F766FAC-12FE-4D39-8DCF-353EDEF79612}" srcOrd="1" destOrd="0" presId="urn:microsoft.com/office/officeart/2018/2/layout/IconLabelList"/>
    <dgm:cxn modelId="{00C3377D-4B58-44AB-BACC-8B0AA9A739C5}" type="presParOf" srcId="{24142FE2-C0BE-4889-9C2F-BD9C84D8AF10}" destId="{26FAD28D-9508-4088-B88B-6FF01287391C}" srcOrd="2" destOrd="0" presId="urn:microsoft.com/office/officeart/2018/2/layout/IconLabelList"/>
    <dgm:cxn modelId="{74B2DF1B-B5A4-4BC7-9F38-3C36DC1BF786}" type="presParOf" srcId="{BC9B6844-F4E8-48AA-8273-90B15C55CAEB}" destId="{F4AECBDC-9168-4E70-988B-798B3E78BC39}" srcOrd="1" destOrd="0" presId="urn:microsoft.com/office/officeart/2018/2/layout/IconLabelList"/>
    <dgm:cxn modelId="{7BDF344C-DB6E-495E-8283-B2FE968C1908}" type="presParOf" srcId="{BC9B6844-F4E8-48AA-8273-90B15C55CAEB}" destId="{ECBCCE0C-E0FE-44C9-A342-4BD3CD3D3D61}" srcOrd="2" destOrd="0" presId="urn:microsoft.com/office/officeart/2018/2/layout/IconLabelList"/>
    <dgm:cxn modelId="{7D02FC14-F9E8-4D98-A88E-5B38B40D9507}" type="presParOf" srcId="{ECBCCE0C-E0FE-44C9-A342-4BD3CD3D3D61}" destId="{A2ACCCC6-85F4-406F-8C1E-3C01EE40EC07}" srcOrd="0" destOrd="0" presId="urn:microsoft.com/office/officeart/2018/2/layout/IconLabelList"/>
    <dgm:cxn modelId="{1852CFF3-45DD-4BD2-9493-4D0F57403794}" type="presParOf" srcId="{ECBCCE0C-E0FE-44C9-A342-4BD3CD3D3D61}" destId="{A72C552D-B4C5-4F87-A0E3-9AA52FE1B5A4}" srcOrd="1" destOrd="0" presId="urn:microsoft.com/office/officeart/2018/2/layout/IconLabelList"/>
    <dgm:cxn modelId="{A6B8172A-C5CF-478C-B290-C902F95AAA04}" type="presParOf" srcId="{ECBCCE0C-E0FE-44C9-A342-4BD3CD3D3D61}" destId="{48DD506F-B00F-48EB-AD78-68E26EDFB4FB}" srcOrd="2" destOrd="0" presId="urn:microsoft.com/office/officeart/2018/2/layout/IconLabelList"/>
    <dgm:cxn modelId="{232C3F08-A03A-44B7-8324-7AA03D39BCCF}" type="presParOf" srcId="{BC9B6844-F4E8-48AA-8273-90B15C55CAEB}" destId="{AC8445EB-0E69-4D82-A03E-CBDE40E0BBE6}" srcOrd="3" destOrd="0" presId="urn:microsoft.com/office/officeart/2018/2/layout/IconLabelList"/>
    <dgm:cxn modelId="{F043F3C0-39CA-4E6B-AEA2-C3761CF7DAD9}" type="presParOf" srcId="{BC9B6844-F4E8-48AA-8273-90B15C55CAEB}" destId="{4C77AA65-8DA5-4D92-AF0F-13A4CCA9F356}" srcOrd="4" destOrd="0" presId="urn:microsoft.com/office/officeart/2018/2/layout/IconLabelList"/>
    <dgm:cxn modelId="{68900F8E-E593-44D2-9D56-0D7953521D70}" type="presParOf" srcId="{4C77AA65-8DA5-4D92-AF0F-13A4CCA9F356}" destId="{256629A4-21BD-4B41-BA10-0D438F602D18}" srcOrd="0" destOrd="0" presId="urn:microsoft.com/office/officeart/2018/2/layout/IconLabelList"/>
    <dgm:cxn modelId="{E5E94DC0-6F21-4E21-94AA-933A612E81FA}" type="presParOf" srcId="{4C77AA65-8DA5-4D92-AF0F-13A4CCA9F356}" destId="{471E9226-6BD6-466A-BB4D-B7BB94299F46}" srcOrd="1" destOrd="0" presId="urn:microsoft.com/office/officeart/2018/2/layout/IconLabelList"/>
    <dgm:cxn modelId="{74EAB691-BD14-4FC3-B4B4-FA3C5B155E7A}" type="presParOf" srcId="{4C77AA65-8DA5-4D92-AF0F-13A4CCA9F356}" destId="{F8B16F3E-DE80-4B64-AB1B-E3E4EE3D6A6D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7A805AC-C2FA-4F0C-A211-A2E57A30427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3EC40F3E-0D34-441C-B5FE-6E10A2A0E2E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“Not all plastics are recyclable.”</a:t>
          </a:r>
        </a:p>
        <a:p>
          <a:pPr>
            <a:lnSpc>
              <a:spcPct val="100000"/>
            </a:lnSpc>
          </a:pPr>
          <a:r>
            <a:rPr lang="en-US" dirty="0"/>
            <a:t>Differentiate plastic bottles that are recyclable and non-recyclable.</a:t>
          </a:r>
        </a:p>
      </dgm:t>
    </dgm:pt>
    <dgm:pt modelId="{C1375767-EA0A-4BD6-AA68-77C8CBBD0765}" type="parTrans" cxnId="{610DF8F3-3548-497C-8447-B31A341D789A}">
      <dgm:prSet/>
      <dgm:spPr/>
      <dgm:t>
        <a:bodyPr/>
        <a:lstStyle/>
        <a:p>
          <a:endParaRPr lang="en-US"/>
        </a:p>
      </dgm:t>
    </dgm:pt>
    <dgm:pt modelId="{635E4F30-1AF9-4D6F-AE38-47EC93A52CFF}" type="sibTrans" cxnId="{610DF8F3-3548-497C-8447-B31A341D789A}">
      <dgm:prSet/>
      <dgm:spPr/>
      <dgm:t>
        <a:bodyPr/>
        <a:lstStyle/>
        <a:p>
          <a:endParaRPr lang="en-US"/>
        </a:p>
      </dgm:t>
    </dgm:pt>
    <dgm:pt modelId="{35D02528-879F-4D10-99BF-BA6B70746F4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Improve the efficiency to segregate materials at a large scale with an improved speed.</a:t>
          </a:r>
        </a:p>
      </dgm:t>
    </dgm:pt>
    <dgm:pt modelId="{F2E58173-DF5E-43E3-830E-2A60F02F43A8}" type="parTrans" cxnId="{B87E7B50-CAA4-4FC2-853B-3AB2FDE9FD82}">
      <dgm:prSet/>
      <dgm:spPr/>
      <dgm:t>
        <a:bodyPr/>
        <a:lstStyle/>
        <a:p>
          <a:endParaRPr lang="en-US"/>
        </a:p>
      </dgm:t>
    </dgm:pt>
    <dgm:pt modelId="{1CA51EE9-C2A6-40A1-A051-F5FA75A982D6}" type="sibTrans" cxnId="{B87E7B50-CAA4-4FC2-853B-3AB2FDE9FD82}">
      <dgm:prSet/>
      <dgm:spPr/>
      <dgm:t>
        <a:bodyPr/>
        <a:lstStyle/>
        <a:p>
          <a:endParaRPr lang="en-US"/>
        </a:p>
      </dgm:t>
    </dgm:pt>
    <dgm:pt modelId="{73BF2595-1CA5-414B-8CD7-71FE1316649D}" type="pres">
      <dgm:prSet presAssocID="{87A805AC-C2FA-4F0C-A211-A2E57A304271}" presName="root" presStyleCnt="0">
        <dgm:presLayoutVars>
          <dgm:dir/>
          <dgm:resizeHandles val="exact"/>
        </dgm:presLayoutVars>
      </dgm:prSet>
      <dgm:spPr/>
    </dgm:pt>
    <dgm:pt modelId="{D5788133-D50D-41CE-AF70-0C7E2DF82C9B}" type="pres">
      <dgm:prSet presAssocID="{3EC40F3E-0D34-441C-B5FE-6E10A2A0E2E4}" presName="compNode" presStyleCnt="0"/>
      <dgm:spPr/>
    </dgm:pt>
    <dgm:pt modelId="{0D413329-DAD7-4EF2-B5D5-6742FAE2A6C9}" type="pres">
      <dgm:prSet presAssocID="{3EC40F3E-0D34-441C-B5FE-6E10A2A0E2E4}" presName="bgRect" presStyleLbl="bgShp" presStyleIdx="0" presStyleCnt="2"/>
      <dgm:spPr/>
    </dgm:pt>
    <dgm:pt modelId="{21C787EB-5D9E-45DE-9825-D426D27F921D}" type="pres">
      <dgm:prSet presAssocID="{3EC40F3E-0D34-441C-B5FE-6E10A2A0E2E4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cycle Sign"/>
        </a:ext>
      </dgm:extLst>
    </dgm:pt>
    <dgm:pt modelId="{83D63136-65E2-4FDE-AA18-D4E068477277}" type="pres">
      <dgm:prSet presAssocID="{3EC40F3E-0D34-441C-B5FE-6E10A2A0E2E4}" presName="spaceRect" presStyleCnt="0"/>
      <dgm:spPr/>
    </dgm:pt>
    <dgm:pt modelId="{765EABDB-6146-4240-B1D1-CE0BE7B58351}" type="pres">
      <dgm:prSet presAssocID="{3EC40F3E-0D34-441C-B5FE-6E10A2A0E2E4}" presName="parTx" presStyleLbl="revTx" presStyleIdx="0" presStyleCnt="2">
        <dgm:presLayoutVars>
          <dgm:chMax val="0"/>
          <dgm:chPref val="0"/>
        </dgm:presLayoutVars>
      </dgm:prSet>
      <dgm:spPr/>
    </dgm:pt>
    <dgm:pt modelId="{06D902C4-8747-4AB9-9B49-7241169B9A27}" type="pres">
      <dgm:prSet presAssocID="{635E4F30-1AF9-4D6F-AE38-47EC93A52CFF}" presName="sibTrans" presStyleCnt="0"/>
      <dgm:spPr/>
    </dgm:pt>
    <dgm:pt modelId="{598FF8E1-4912-4900-9A0F-B909C6CB844D}" type="pres">
      <dgm:prSet presAssocID="{35D02528-879F-4D10-99BF-BA6B70746F49}" presName="compNode" presStyleCnt="0"/>
      <dgm:spPr/>
    </dgm:pt>
    <dgm:pt modelId="{2C7E92B7-614A-4CBF-8827-F794174F958E}" type="pres">
      <dgm:prSet presAssocID="{35D02528-879F-4D10-99BF-BA6B70746F49}" presName="bgRect" presStyleLbl="bgShp" presStyleIdx="1" presStyleCnt="2"/>
      <dgm:spPr/>
    </dgm:pt>
    <dgm:pt modelId="{838DD891-C919-4CAD-A061-5332FDEA3F9E}" type="pres">
      <dgm:prSet presAssocID="{35D02528-879F-4D10-99BF-BA6B70746F49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cycle"/>
        </a:ext>
      </dgm:extLst>
    </dgm:pt>
    <dgm:pt modelId="{C7E2E862-B36C-4FC9-97EE-2BCACA4D824A}" type="pres">
      <dgm:prSet presAssocID="{35D02528-879F-4D10-99BF-BA6B70746F49}" presName="spaceRect" presStyleCnt="0"/>
      <dgm:spPr/>
    </dgm:pt>
    <dgm:pt modelId="{7463F710-BD0D-4F34-BA45-3648664EE07B}" type="pres">
      <dgm:prSet presAssocID="{35D02528-879F-4D10-99BF-BA6B70746F49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B87E7B50-CAA4-4FC2-853B-3AB2FDE9FD82}" srcId="{87A805AC-C2FA-4F0C-A211-A2E57A304271}" destId="{35D02528-879F-4D10-99BF-BA6B70746F49}" srcOrd="1" destOrd="0" parTransId="{F2E58173-DF5E-43E3-830E-2A60F02F43A8}" sibTransId="{1CA51EE9-C2A6-40A1-A051-F5FA75A982D6}"/>
    <dgm:cxn modelId="{D3F7D98D-F014-1E45-8133-169B04D07266}" type="presOf" srcId="{87A805AC-C2FA-4F0C-A211-A2E57A304271}" destId="{73BF2595-1CA5-414B-8CD7-71FE1316649D}" srcOrd="0" destOrd="0" presId="urn:microsoft.com/office/officeart/2018/2/layout/IconVerticalSolidList"/>
    <dgm:cxn modelId="{6A0ECEA9-3A6F-594F-AB0D-5CF462E7697C}" type="presOf" srcId="{35D02528-879F-4D10-99BF-BA6B70746F49}" destId="{7463F710-BD0D-4F34-BA45-3648664EE07B}" srcOrd="0" destOrd="0" presId="urn:microsoft.com/office/officeart/2018/2/layout/IconVerticalSolidList"/>
    <dgm:cxn modelId="{030656D1-85C8-674D-BA05-5AFE4EBF1CA7}" type="presOf" srcId="{3EC40F3E-0D34-441C-B5FE-6E10A2A0E2E4}" destId="{765EABDB-6146-4240-B1D1-CE0BE7B58351}" srcOrd="0" destOrd="0" presId="urn:microsoft.com/office/officeart/2018/2/layout/IconVerticalSolidList"/>
    <dgm:cxn modelId="{610DF8F3-3548-497C-8447-B31A341D789A}" srcId="{87A805AC-C2FA-4F0C-A211-A2E57A304271}" destId="{3EC40F3E-0D34-441C-B5FE-6E10A2A0E2E4}" srcOrd="0" destOrd="0" parTransId="{C1375767-EA0A-4BD6-AA68-77C8CBBD0765}" sibTransId="{635E4F30-1AF9-4D6F-AE38-47EC93A52CFF}"/>
    <dgm:cxn modelId="{BA71BF44-DAFD-2640-A64E-E24E74031119}" type="presParOf" srcId="{73BF2595-1CA5-414B-8CD7-71FE1316649D}" destId="{D5788133-D50D-41CE-AF70-0C7E2DF82C9B}" srcOrd="0" destOrd="0" presId="urn:microsoft.com/office/officeart/2018/2/layout/IconVerticalSolidList"/>
    <dgm:cxn modelId="{15189356-BC9C-3944-B2B3-18750824DEC5}" type="presParOf" srcId="{D5788133-D50D-41CE-AF70-0C7E2DF82C9B}" destId="{0D413329-DAD7-4EF2-B5D5-6742FAE2A6C9}" srcOrd="0" destOrd="0" presId="urn:microsoft.com/office/officeart/2018/2/layout/IconVerticalSolidList"/>
    <dgm:cxn modelId="{D5740F5D-6EBD-8645-B945-571A9C6F28EE}" type="presParOf" srcId="{D5788133-D50D-41CE-AF70-0C7E2DF82C9B}" destId="{21C787EB-5D9E-45DE-9825-D426D27F921D}" srcOrd="1" destOrd="0" presId="urn:microsoft.com/office/officeart/2018/2/layout/IconVerticalSolidList"/>
    <dgm:cxn modelId="{ECE659D9-C39D-CE47-A9DC-0FD8C440983B}" type="presParOf" srcId="{D5788133-D50D-41CE-AF70-0C7E2DF82C9B}" destId="{83D63136-65E2-4FDE-AA18-D4E068477277}" srcOrd="2" destOrd="0" presId="urn:microsoft.com/office/officeart/2018/2/layout/IconVerticalSolidList"/>
    <dgm:cxn modelId="{98E85CDF-2D2D-4541-8019-1D9DFB040654}" type="presParOf" srcId="{D5788133-D50D-41CE-AF70-0C7E2DF82C9B}" destId="{765EABDB-6146-4240-B1D1-CE0BE7B58351}" srcOrd="3" destOrd="0" presId="urn:microsoft.com/office/officeart/2018/2/layout/IconVerticalSolidList"/>
    <dgm:cxn modelId="{3609146B-A0C6-EE49-AE29-4B87601E1408}" type="presParOf" srcId="{73BF2595-1CA5-414B-8CD7-71FE1316649D}" destId="{06D902C4-8747-4AB9-9B49-7241169B9A27}" srcOrd="1" destOrd="0" presId="urn:microsoft.com/office/officeart/2018/2/layout/IconVerticalSolidList"/>
    <dgm:cxn modelId="{B01AD1EB-C434-FC4C-8C0B-B49F46183B37}" type="presParOf" srcId="{73BF2595-1CA5-414B-8CD7-71FE1316649D}" destId="{598FF8E1-4912-4900-9A0F-B909C6CB844D}" srcOrd="2" destOrd="0" presId="urn:microsoft.com/office/officeart/2018/2/layout/IconVerticalSolidList"/>
    <dgm:cxn modelId="{E3808E60-CDC2-224D-8A4A-748D0D1B68BE}" type="presParOf" srcId="{598FF8E1-4912-4900-9A0F-B909C6CB844D}" destId="{2C7E92B7-614A-4CBF-8827-F794174F958E}" srcOrd="0" destOrd="0" presId="urn:microsoft.com/office/officeart/2018/2/layout/IconVerticalSolidList"/>
    <dgm:cxn modelId="{D3635910-BA09-5141-AADA-582F69CAA28D}" type="presParOf" srcId="{598FF8E1-4912-4900-9A0F-B909C6CB844D}" destId="{838DD891-C919-4CAD-A061-5332FDEA3F9E}" srcOrd="1" destOrd="0" presId="urn:microsoft.com/office/officeart/2018/2/layout/IconVerticalSolidList"/>
    <dgm:cxn modelId="{0C2C086B-2C43-464F-BC89-23515C9E3759}" type="presParOf" srcId="{598FF8E1-4912-4900-9A0F-B909C6CB844D}" destId="{C7E2E862-B36C-4FC9-97EE-2BCACA4D824A}" srcOrd="2" destOrd="0" presId="urn:microsoft.com/office/officeart/2018/2/layout/IconVerticalSolidList"/>
    <dgm:cxn modelId="{F17D0B85-758D-0046-81CA-9E23F369A2B1}" type="presParOf" srcId="{598FF8E1-4912-4900-9A0F-B909C6CB844D}" destId="{7463F710-BD0D-4F34-BA45-3648664EE07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CD69E9-0940-4F62-88ED-20F8B9C3EFC5}">
      <dsp:nvSpPr>
        <dsp:cNvPr id="0" name=""/>
        <dsp:cNvSpPr/>
      </dsp:nvSpPr>
      <dsp:spPr>
        <a:xfrm>
          <a:off x="1161442" y="319990"/>
          <a:ext cx="998537" cy="9985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FAD28D-9508-4088-B88B-6FF01287391C}">
      <dsp:nvSpPr>
        <dsp:cNvPr id="0" name=""/>
        <dsp:cNvSpPr/>
      </dsp:nvSpPr>
      <dsp:spPr>
        <a:xfrm>
          <a:off x="300336" y="1652856"/>
          <a:ext cx="2720748" cy="855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Waste management is a huge problem in any country</a:t>
          </a:r>
        </a:p>
      </dsp:txBody>
      <dsp:txXfrm>
        <a:off x="300336" y="1652856"/>
        <a:ext cx="2720748" cy="855834"/>
      </dsp:txXfrm>
    </dsp:sp>
    <dsp:sp modelId="{A2ACCCC6-85F4-406F-8C1E-3C01EE40EC07}">
      <dsp:nvSpPr>
        <dsp:cNvPr id="0" name=""/>
        <dsp:cNvSpPr/>
      </dsp:nvSpPr>
      <dsp:spPr>
        <a:xfrm>
          <a:off x="4189784" y="319990"/>
          <a:ext cx="998537" cy="9985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DD506F-B00F-48EB-AD78-68E26EDFB4FB}">
      <dsp:nvSpPr>
        <dsp:cNvPr id="0" name=""/>
        <dsp:cNvSpPr/>
      </dsp:nvSpPr>
      <dsp:spPr>
        <a:xfrm>
          <a:off x="3409405" y="1652856"/>
          <a:ext cx="2559296" cy="855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Disposal of waste into appropriate bin for recycling</a:t>
          </a:r>
        </a:p>
      </dsp:txBody>
      <dsp:txXfrm>
        <a:off x="3409405" y="1652856"/>
        <a:ext cx="2559296" cy="855834"/>
      </dsp:txXfrm>
    </dsp:sp>
    <dsp:sp modelId="{256629A4-21BD-4B41-BA10-0D438F602D18}">
      <dsp:nvSpPr>
        <dsp:cNvPr id="0" name=""/>
        <dsp:cNvSpPr/>
      </dsp:nvSpPr>
      <dsp:spPr>
        <a:xfrm>
          <a:off x="2635250" y="3063434"/>
          <a:ext cx="998537" cy="9985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B16F3E-DE80-4B64-AB1B-E3E4EE3D6A6D}">
      <dsp:nvSpPr>
        <dsp:cNvPr id="0" name=""/>
        <dsp:cNvSpPr/>
      </dsp:nvSpPr>
      <dsp:spPr>
        <a:xfrm>
          <a:off x="1300660" y="4396299"/>
          <a:ext cx="3667717" cy="855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Classifying recyclable wastes into cardboards, glass, metals to be sent to appropriate processing</a:t>
          </a:r>
        </a:p>
      </dsp:txBody>
      <dsp:txXfrm>
        <a:off x="1300660" y="4396299"/>
        <a:ext cx="3667717" cy="85583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413329-DAD7-4EF2-B5D5-6742FAE2A6C9}">
      <dsp:nvSpPr>
        <dsp:cNvPr id="0" name=""/>
        <dsp:cNvSpPr/>
      </dsp:nvSpPr>
      <dsp:spPr>
        <a:xfrm>
          <a:off x="0" y="905470"/>
          <a:ext cx="6269038" cy="167163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C787EB-5D9E-45DE-9825-D426D27F921D}">
      <dsp:nvSpPr>
        <dsp:cNvPr id="0" name=""/>
        <dsp:cNvSpPr/>
      </dsp:nvSpPr>
      <dsp:spPr>
        <a:xfrm>
          <a:off x="505670" y="1281588"/>
          <a:ext cx="919400" cy="9194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5EABDB-6146-4240-B1D1-CE0BE7B58351}">
      <dsp:nvSpPr>
        <dsp:cNvPr id="0" name=""/>
        <dsp:cNvSpPr/>
      </dsp:nvSpPr>
      <dsp:spPr>
        <a:xfrm>
          <a:off x="1930741" y="905470"/>
          <a:ext cx="4338296" cy="16716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6915" tIns="176915" rIns="176915" bIns="176915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“Not all plastics are recyclable.”</a:t>
          </a:r>
        </a:p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Differentiate plastic bottles that are recyclable and non-recyclable.</a:t>
          </a:r>
        </a:p>
      </dsp:txBody>
      <dsp:txXfrm>
        <a:off x="1930741" y="905470"/>
        <a:ext cx="4338296" cy="1671637"/>
      </dsp:txXfrm>
    </dsp:sp>
    <dsp:sp modelId="{2C7E92B7-614A-4CBF-8827-F794174F958E}">
      <dsp:nvSpPr>
        <dsp:cNvPr id="0" name=""/>
        <dsp:cNvSpPr/>
      </dsp:nvSpPr>
      <dsp:spPr>
        <a:xfrm>
          <a:off x="0" y="2995017"/>
          <a:ext cx="6269038" cy="167163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8DD891-C919-4CAD-A061-5332FDEA3F9E}">
      <dsp:nvSpPr>
        <dsp:cNvPr id="0" name=""/>
        <dsp:cNvSpPr/>
      </dsp:nvSpPr>
      <dsp:spPr>
        <a:xfrm>
          <a:off x="505670" y="3371135"/>
          <a:ext cx="919400" cy="9194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63F710-BD0D-4F34-BA45-3648664EE07B}">
      <dsp:nvSpPr>
        <dsp:cNvPr id="0" name=""/>
        <dsp:cNvSpPr/>
      </dsp:nvSpPr>
      <dsp:spPr>
        <a:xfrm>
          <a:off x="1930741" y="2995017"/>
          <a:ext cx="4338296" cy="16716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6915" tIns="176915" rIns="176915" bIns="176915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Improve the efficiency to segregate materials at a large scale with an improved speed.</a:t>
          </a:r>
        </a:p>
      </dsp:txBody>
      <dsp:txXfrm>
        <a:off x="1930741" y="2995017"/>
        <a:ext cx="4338296" cy="16716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4D5346-19FB-0044-8A6E-FB69E07282EC}" type="datetimeFigureOut">
              <a:rPr lang="en-US" smtClean="0"/>
              <a:t>6/24/19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9C59E4-B03E-C840-BFE0-923B47DE9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393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A6EB2-CF6B-1D43-BE29-7D28B9D898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B3765D-6461-F147-8787-F7F72651EF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AFC051-FB7D-B54A-B891-3C2FCE8F6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9EBC2-DF07-E741-BF8E-83F256ADF168}" type="datetimeFigureOut">
              <a:rPr lang="en-US" smtClean="0"/>
              <a:t>6/24/19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EF94E1-CE96-6C4A-8DC1-A294E2AA9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D2F690-F45D-FF43-AF09-A17175124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A51D-5523-2D49-A173-C102738F1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955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C32A4-E44C-9F47-B1E8-525024C50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A6B122-3165-5042-B10E-6C7D0D47DA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13F1E4-D5A2-8540-BE20-D5C403519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9EBC2-DF07-E741-BF8E-83F256ADF168}" type="datetimeFigureOut">
              <a:rPr lang="en-US" smtClean="0"/>
              <a:t>6/24/19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EA19D4-BCAF-DB47-B104-4E0CF8196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6EAE8F-A228-7D4D-B0D1-606E3CC13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A51D-5523-2D49-A173-C102738F1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147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D85D38-5213-9449-86C0-1CBD47FC93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3FF3E4-94D8-AA4D-B3E9-9783DDEC83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6392E7-921B-9140-AFDA-3989657A4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9EBC2-DF07-E741-BF8E-83F256ADF168}" type="datetimeFigureOut">
              <a:rPr lang="en-US" smtClean="0"/>
              <a:t>6/24/19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1D807-8587-DB4C-8E60-D237053A0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92B50C-E070-E94A-A0F9-5DDBEE71F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A51D-5523-2D49-A173-C102738F1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234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F5678-9311-024A-9C05-5C1D0D5AE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E3AF07-9402-2D40-A982-A504BDDA20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00A62B-B52D-904E-B18C-8CD99DF5A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9EBC2-DF07-E741-BF8E-83F256ADF168}" type="datetimeFigureOut">
              <a:rPr lang="en-US" smtClean="0"/>
              <a:t>6/24/19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C62B9F-AC7F-6F4A-ADDC-51DD42A70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B1E232-52C9-E443-92F6-998771DA7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A51D-5523-2D49-A173-C102738F1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949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3DBEE-DC2C-0547-B2E6-7CCC0C62C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D92D04-2872-4846-A891-9ED579F864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D73357-0D05-5844-940C-3EC4C0DD5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9EBC2-DF07-E741-BF8E-83F256ADF168}" type="datetimeFigureOut">
              <a:rPr lang="en-US" smtClean="0"/>
              <a:t>6/24/19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C22F93-527C-4A4E-9FC7-1D6C01619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336B4B-8209-794E-A693-AF8BE2874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A51D-5523-2D49-A173-C102738F1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611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A09B8-80F4-C342-A257-5E93D1D6A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07A565-3A28-764B-B3B3-98750A02E5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06F040-9325-1A4D-8BFD-D5D8C3B8FD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EF75BB-A7CB-A348-A313-9B0D6A04D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9EBC2-DF07-E741-BF8E-83F256ADF168}" type="datetimeFigureOut">
              <a:rPr lang="en-US" smtClean="0"/>
              <a:t>6/24/19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5CFA4B-0B13-8A4B-B21A-D4821F785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4B7C14-E15C-2340-ABB4-6C0D94F60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A51D-5523-2D49-A173-C102738F1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828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0056A-68B0-9747-84A7-0F0F847FA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37030E-627F-2145-9BAB-9F5B9B5FA7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AC96EF-24EC-3E4B-A188-1EE9C1FA7D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7C71BB-B5D9-A64D-93B1-47E23F6A7B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B9D7BE-F3FB-6649-9C7F-180D7DDA47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54FD19-CE29-8447-B4D0-35778FE99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9EBC2-DF07-E741-BF8E-83F256ADF168}" type="datetimeFigureOut">
              <a:rPr lang="en-US" smtClean="0"/>
              <a:t>6/24/19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0A525B-745D-844A-9BD2-05D206872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87B5F6-BEE7-5F48-86F3-A0DC409E4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A51D-5523-2D49-A173-C102738F1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082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26E9A-D8BC-6642-B779-EC6C22C63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5C1E58-7ABF-AA48-85B2-787DEFA8C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9EBC2-DF07-E741-BF8E-83F256ADF168}" type="datetimeFigureOut">
              <a:rPr lang="en-US" smtClean="0"/>
              <a:t>6/24/19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436275-B0CA-FE49-A5C5-C416E05B8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38356C-0A1F-C940-9FB1-85EA82DF9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A51D-5523-2D49-A173-C102738F1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977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ABB7E5-2DFE-A743-AEFA-AC83CC81D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9EBC2-DF07-E741-BF8E-83F256ADF168}" type="datetimeFigureOut">
              <a:rPr lang="en-US" smtClean="0"/>
              <a:t>6/24/19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999A98-3466-8041-A66D-20EACB12F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D16454-98C9-3D49-9030-6CA01C59F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A51D-5523-2D49-A173-C102738F1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146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1A0F1-12A5-C84E-8DF4-328C83404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E2B8E-86E7-4540-BDDD-7C433F8A9D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BE6207-FE68-9D4B-9D92-4FEFD5E7B0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1E12BB-28C3-444D-AC9E-E573458E1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9EBC2-DF07-E741-BF8E-83F256ADF168}" type="datetimeFigureOut">
              <a:rPr lang="en-US" smtClean="0"/>
              <a:t>6/24/19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8621CF-2CDA-DC47-B1C1-59DD88CEA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71F482-2CC0-1745-8386-1DC91DC5F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A51D-5523-2D49-A173-C102738F1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440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FB424-F446-A043-958E-0078002F7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C8F72B-EF58-8049-8D5C-484AE50D19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D9669A-6001-3D49-96F3-14830283EE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9063C1-A2A9-304E-A52E-09E1804B5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9EBC2-DF07-E741-BF8E-83F256ADF168}" type="datetimeFigureOut">
              <a:rPr lang="en-US" smtClean="0"/>
              <a:t>6/24/19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0A2F62-8B7E-464E-90EB-9C8AE9296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9F58EF-D1AF-CD48-AE5F-9FA9ECC48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A51D-5523-2D49-A173-C102738F1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29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13000"/>
            <a:lum/>
          </a:blip>
          <a:srcRect/>
          <a:stretch>
            <a:fillRect l="-2000" t="-7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9C96F6-FE6D-C040-9B67-ACF8375D3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B1DA0C-4FA9-594E-AD9D-4B9098624F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9F8BDB-0ABF-9442-9AAE-EBC1452950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49EBC2-DF07-E741-BF8E-83F256ADF168}" type="datetimeFigureOut">
              <a:rPr lang="en-US" smtClean="0"/>
              <a:t>6/24/19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76F324-36AB-AB4D-9605-7E5224690B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51DDAC-6432-DD46-B9FC-102F05196C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E4A51D-5523-2D49-A173-C102738F1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931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905BA41-EE6E-4F80-8636-447F22DD72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6C697B-4E91-1644-9A76-3DCD2FE70E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48465" y="3298722"/>
            <a:ext cx="8495070" cy="1784402"/>
          </a:xfrm>
        </p:spPr>
        <p:txBody>
          <a:bodyPr anchor="b">
            <a:normAutofit/>
          </a:bodyPr>
          <a:lstStyle/>
          <a:p>
            <a:r>
              <a:rPr lang="en-US" b="1">
                <a:solidFill>
                  <a:srgbClr val="FFFFFF"/>
                </a:solidFill>
              </a:rPr>
              <a:t>Deep Learning in</a:t>
            </a:r>
            <a:br>
              <a:rPr lang="en-US" b="1">
                <a:solidFill>
                  <a:srgbClr val="FFFFFF"/>
                </a:solidFill>
              </a:rPr>
            </a:br>
            <a:r>
              <a:rPr lang="en-US" b="1">
                <a:solidFill>
                  <a:srgbClr val="FFFFFF"/>
                </a:solidFill>
              </a:rPr>
              <a:t>Waste segregation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D7549B2-EE05-4558-8C64-AC46755F2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25914" y="889251"/>
            <a:ext cx="2140172" cy="2140172"/>
          </a:xfrm>
          <a:prstGeom prst="ellipse">
            <a:avLst/>
          </a:prstGeom>
          <a:solidFill>
            <a:srgbClr val="FFFFFF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Graphic 5" descr="Brain">
            <a:extLst>
              <a:ext uri="{FF2B5EF4-FFF2-40B4-BE49-F238E27FC236}">
                <a16:creationId xmlns:a16="http://schemas.microsoft.com/office/drawing/2014/main" id="{E76BA093-BCD0-4F28-BA6B-DC2C2D573C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08264" y="1371601"/>
            <a:ext cx="1175474" cy="1175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59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7905BA41-EE6E-4F80-8636-447F22DD72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D6C833-F106-294E-8328-F7D75581D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8465" y="3310220"/>
            <a:ext cx="8495070" cy="126473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296DA2-3082-454C-88BE-452C95510C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8465" y="5258851"/>
            <a:ext cx="8495070" cy="904005"/>
          </a:xfrm>
        </p:spPr>
        <p:txBody>
          <a:bodyPr vert="horz" lIns="91440" tIns="45720" rIns="91440" bIns="45720" rtlCol="0">
            <a:noAutofit/>
          </a:bodyPr>
          <a:lstStyle/>
          <a:p>
            <a:pPr marL="0" indent="0" algn="ctr">
              <a:buNone/>
            </a:pPr>
            <a:r>
              <a:rPr lang="en-US" sz="32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Identify and classify waste materials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CD7549B2-EE05-4558-8C64-AC46755F2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25914" y="889251"/>
            <a:ext cx="2140172" cy="2140172"/>
          </a:xfrm>
          <a:prstGeom prst="ellipse">
            <a:avLst/>
          </a:prstGeom>
          <a:solidFill>
            <a:srgbClr val="FFFFFF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5" name="Graphic 16" descr="Recycle">
            <a:extLst>
              <a:ext uri="{FF2B5EF4-FFF2-40B4-BE49-F238E27FC236}">
                <a16:creationId xmlns:a16="http://schemas.microsoft.com/office/drawing/2014/main" id="{0B48B9E8-1F22-4838-B307-0FF3B89E29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08264" y="1371601"/>
            <a:ext cx="1175474" cy="1175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727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8E89D5E-1885-4160-AC77-CC471DD1D0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947AFF-8847-7645-B9EA-C7D8C25F0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Problem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50D2BD1-98F9-412D-905B-3A843EF40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297180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61B5B69-E8FD-4FD4-BC4A-6D8EF3722EB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1553102"/>
              </p:ext>
            </p:extLst>
          </p:nvPr>
        </p:nvGraphicFramePr>
        <p:xfrm>
          <a:off x="5280025" y="642938"/>
          <a:ext cx="6269038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17543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8E89D5E-1885-4160-AC77-CC471DD1D0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947AFF-8847-7645-B9EA-C7D8C25F0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Method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50D2BD1-98F9-412D-905B-3A843EF40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297180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7D453F7-2E56-7543-A1B9-F156B1BCF457}"/>
              </a:ext>
            </a:extLst>
          </p:cNvPr>
          <p:cNvSpPr txBox="1"/>
          <p:nvPr/>
        </p:nvSpPr>
        <p:spPr>
          <a:xfrm>
            <a:off x="5398008" y="712269"/>
            <a:ext cx="56088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Image recognition using Neural Network (CNN)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5A02BCE-E93C-094A-9F85-49523597AD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1894" y="2477228"/>
            <a:ext cx="2324100" cy="34925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58E44B9-E2AB-DF4B-909C-8B29B609CB00}"/>
              </a:ext>
            </a:extLst>
          </p:cNvPr>
          <p:cNvSpPr txBox="1"/>
          <p:nvPr/>
        </p:nvSpPr>
        <p:spPr>
          <a:xfrm>
            <a:off x="7929796" y="2477227"/>
            <a:ext cx="380750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Library: </a:t>
            </a:r>
            <a:r>
              <a:rPr lang="en-US" sz="2400" dirty="0" err="1"/>
              <a:t>Keras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Model: VGG 16 (pre-trained </a:t>
            </a:r>
            <a:r>
              <a:rPr lang="en-US" sz="2400" dirty="0" err="1"/>
              <a:t>Keras</a:t>
            </a:r>
            <a:r>
              <a:rPr lang="en-US" sz="2400" dirty="0"/>
              <a:t> model)</a:t>
            </a:r>
          </a:p>
          <a:p>
            <a:endParaRPr lang="en-US" sz="2400" dirty="0"/>
          </a:p>
          <a:p>
            <a:r>
              <a:rPr lang="en-US" sz="2400" dirty="0"/>
              <a:t>Classification: pop bottle</a:t>
            </a:r>
          </a:p>
          <a:p>
            <a:endParaRPr lang="en-US" sz="2400" dirty="0"/>
          </a:p>
          <a:p>
            <a:r>
              <a:rPr lang="en-US" sz="2400" dirty="0"/>
              <a:t>Accuracy: 18%</a:t>
            </a:r>
          </a:p>
        </p:txBody>
      </p:sp>
    </p:spTree>
    <p:extLst>
      <p:ext uri="{BB962C8B-B14F-4D97-AF65-F5344CB8AC3E}">
        <p14:creationId xmlns:p14="http://schemas.microsoft.com/office/powerpoint/2010/main" val="34326884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8E89D5E-1885-4160-AC77-CC471DD1D0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947AFF-8847-7645-B9EA-C7D8C25F0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Method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50D2BD1-98F9-412D-905B-3A843EF40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297180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E0D9CD6F-21FA-5D43-9C5A-FEAA5CA218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79285" y="2434965"/>
            <a:ext cx="5549867" cy="2946648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77F60B7-DBA3-3144-9E34-BC3E2B33A7E4}"/>
              </a:ext>
            </a:extLst>
          </p:cNvPr>
          <p:cNvSpPr txBox="1"/>
          <p:nvPr/>
        </p:nvSpPr>
        <p:spPr>
          <a:xfrm>
            <a:off x="5579285" y="995557"/>
            <a:ext cx="554986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Image Recognition using  Google Cloud </a:t>
            </a:r>
            <a:r>
              <a:rPr lang="en-US" sz="3200" dirty="0" err="1"/>
              <a:t>AutoML</a:t>
            </a:r>
            <a:r>
              <a:rPr lang="en-US" sz="3200" dirty="0"/>
              <a:t> Vision</a:t>
            </a:r>
          </a:p>
        </p:txBody>
      </p:sp>
    </p:spTree>
    <p:extLst>
      <p:ext uri="{BB962C8B-B14F-4D97-AF65-F5344CB8AC3E}">
        <p14:creationId xmlns:p14="http://schemas.microsoft.com/office/powerpoint/2010/main" val="1423389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8E89D5E-1885-4160-AC77-CC471DD1D0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947AFF-8847-7645-B9EA-C7D8C25F0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Result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50D2BD1-98F9-412D-905B-3A843EF40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297180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0CC7BC5-1809-C044-9E0E-9BFD9B536D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50741" y="722765"/>
            <a:ext cx="7326526" cy="948875"/>
          </a:xfrm>
        </p:spPr>
        <p:txBody>
          <a:bodyPr anchor="ctr">
            <a:noAutofit/>
          </a:bodyPr>
          <a:lstStyle/>
          <a:p>
            <a:pPr marL="0" indent="0">
              <a:buNone/>
            </a:pPr>
            <a:r>
              <a:rPr lang="en-US" sz="3200" dirty="0"/>
              <a:t>Classify waste materials with 99% accuracy</a:t>
            </a:r>
          </a:p>
          <a:p>
            <a:pPr marL="0" indent="0">
              <a:buNone/>
            </a:pPr>
            <a:r>
              <a:rPr lang="en-US" sz="3200" dirty="0"/>
              <a:t>Using Google Cloud </a:t>
            </a:r>
            <a:r>
              <a:rPr lang="en-US" sz="3200" dirty="0" err="1"/>
              <a:t>AutoML</a:t>
            </a:r>
            <a:r>
              <a:rPr lang="en-US" sz="3200" dirty="0"/>
              <a:t> Vision</a:t>
            </a:r>
          </a:p>
          <a:p>
            <a:pPr marL="0" indent="0">
              <a:buNone/>
            </a:pPr>
            <a:endParaRPr lang="en-US" sz="32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77A6E38-3302-3941-9E27-93C1D207FE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6008" y="1965844"/>
            <a:ext cx="7555992" cy="4476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7884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8E89D5E-1885-4160-AC77-CC471DD1D0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D6DE04-9CE3-0B4F-AA2B-E25D8DBD7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Challenges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50D2BD1-98F9-412D-905B-3A843EF40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297180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FF9960C-306E-49B6-A4B2-BD838952AC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3197045"/>
              </p:ext>
            </p:extLst>
          </p:nvPr>
        </p:nvGraphicFramePr>
        <p:xfrm>
          <a:off x="5280025" y="642938"/>
          <a:ext cx="6269038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2807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8E89D5E-1885-4160-AC77-CC471DD1D0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D6DE04-9CE3-0B4F-AA2B-E25D8DBD7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Conclusion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50D2BD1-98F9-412D-905B-3A843EF40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297180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2329C7-984D-A349-8DB7-D883B04C32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7552" y="2164205"/>
            <a:ext cx="6584678" cy="2529590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Waste management facilities can segregate waste materials effectively with the help of machine learning.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0229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947AFF-8847-7645-B9EA-C7D8C25F0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0080"/>
            <a:ext cx="3096427" cy="5613236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Thank You!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CD53531-3FD5-8349-B099-201C62DF5B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8631" y="3463414"/>
            <a:ext cx="2789902" cy="278990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B32EFD7-EEC7-EE41-B64A-62EF42C086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3009" y="380541"/>
            <a:ext cx="2788920" cy="278892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4ADC22C-72FD-3640-A791-C10310A66B51}"/>
              </a:ext>
            </a:extLst>
          </p:cNvPr>
          <p:cNvSpPr/>
          <p:nvPr/>
        </p:nvSpPr>
        <p:spPr>
          <a:xfrm>
            <a:off x="4393362" y="1153525"/>
            <a:ext cx="4365269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200" dirty="0">
              <a:solidFill>
                <a:srgbClr val="0070C0"/>
              </a:solidFill>
            </a:endParaRPr>
          </a:p>
          <a:p>
            <a:r>
              <a:rPr lang="en-US" sz="3200" dirty="0" err="1">
                <a:solidFill>
                  <a:srgbClr val="0070C0"/>
                </a:solidFill>
              </a:rPr>
              <a:t>github.com</a:t>
            </a:r>
            <a:r>
              <a:rPr lang="en-US" sz="3200" dirty="0">
                <a:solidFill>
                  <a:srgbClr val="0070C0"/>
                </a:solidFill>
              </a:rPr>
              <a:t>/</a:t>
            </a:r>
            <a:r>
              <a:rPr lang="en-US" sz="3200" dirty="0" err="1">
                <a:solidFill>
                  <a:srgbClr val="0070C0"/>
                </a:solidFill>
              </a:rPr>
              <a:t>krithikaceg</a:t>
            </a:r>
            <a:endParaRPr lang="en-US" sz="3200" dirty="0">
              <a:solidFill>
                <a:srgbClr val="0070C0"/>
              </a:solidFill>
            </a:endParaRPr>
          </a:p>
          <a:p>
            <a:endParaRPr lang="en-US" sz="3200" dirty="0">
              <a:solidFill>
                <a:srgbClr val="0070C0"/>
              </a:solidFill>
            </a:endParaRPr>
          </a:p>
          <a:p>
            <a:endParaRPr lang="en-US" sz="3200" dirty="0">
              <a:solidFill>
                <a:srgbClr val="0070C0"/>
              </a:solidFill>
            </a:endParaRPr>
          </a:p>
          <a:p>
            <a:endParaRPr lang="en-US" sz="3200" dirty="0">
              <a:solidFill>
                <a:srgbClr val="0070C0"/>
              </a:solidFill>
            </a:endParaRPr>
          </a:p>
          <a:p>
            <a:endParaRPr lang="en-US" sz="3200" dirty="0">
              <a:solidFill>
                <a:srgbClr val="0070C0"/>
              </a:solidFill>
            </a:endParaRPr>
          </a:p>
          <a:p>
            <a:endParaRPr lang="en-US" sz="3200" dirty="0">
              <a:solidFill>
                <a:srgbClr val="0070C0"/>
              </a:solidFill>
            </a:endParaRPr>
          </a:p>
          <a:p>
            <a:r>
              <a:rPr lang="en-US" sz="3200" dirty="0">
                <a:solidFill>
                  <a:srgbClr val="0070C0"/>
                </a:solidFill>
              </a:rPr>
              <a:t>@</a:t>
            </a:r>
            <a:r>
              <a:rPr lang="en-US" sz="3200" dirty="0" err="1">
                <a:solidFill>
                  <a:srgbClr val="0070C0"/>
                </a:solidFill>
              </a:rPr>
              <a:t>Krithika_ceg</a:t>
            </a:r>
            <a:endParaRPr lang="en-US" sz="3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63816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152</Words>
  <Application>Microsoft Macintosh PowerPoint</Application>
  <PresentationFormat>Widescreen</PresentationFormat>
  <Paragraphs>36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Deep Learning in Waste segregation</vt:lpstr>
      <vt:lpstr>Purpose</vt:lpstr>
      <vt:lpstr>Problem</vt:lpstr>
      <vt:lpstr>Method</vt:lpstr>
      <vt:lpstr>Method</vt:lpstr>
      <vt:lpstr>Result</vt:lpstr>
      <vt:lpstr>Challenges</vt:lpstr>
      <vt:lpstr>Conclusion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 in Waste segregation</dc:title>
  <dc:creator>Krithika Sankaranarayanan</dc:creator>
  <cp:lastModifiedBy>Krithika Sankaranarayanan</cp:lastModifiedBy>
  <cp:revision>4</cp:revision>
  <dcterms:created xsi:type="dcterms:W3CDTF">2019-06-25T20:01:45Z</dcterms:created>
  <dcterms:modified xsi:type="dcterms:W3CDTF">2019-06-25T20:19:52Z</dcterms:modified>
</cp:coreProperties>
</file>