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6b16cf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6b16cf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b16cf7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b16cf7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6b16cf7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6b16cf7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b16cf7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6b16cf7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6b16cf7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6b16cf7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b16cf7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b16cf7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1WC9vylm0U-jBzL_jOwlLylWduDQHsLt0n7P9e4H-6w/edit#gid=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DHos_l1gfrb9hS-f4-VYYAq6O8bx9zdNdx9PCvSRKS0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AND 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AND GO -  WORKFLOW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5" y="1017725"/>
            <a:ext cx="8627159" cy="39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</a:t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782700" y="1397700"/>
            <a:ext cx="726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 flipH="1">
            <a:off x="782700" y="1397700"/>
            <a:ext cx="18300" cy="61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8050800" y="1398450"/>
            <a:ext cx="9600" cy="6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 flipH="1">
            <a:off x="4430550" y="865075"/>
            <a:ext cx="4500" cy="50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525" y="2265775"/>
            <a:ext cx="1239700" cy="69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21894" r="22107" t="3707"/>
          <a:stretch/>
        </p:blipFill>
        <p:spPr>
          <a:xfrm>
            <a:off x="1793350" y="2160203"/>
            <a:ext cx="1121147" cy="10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2300" y="2481000"/>
            <a:ext cx="1463332" cy="8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013" y="3164325"/>
            <a:ext cx="1594725" cy="11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500" y="3304100"/>
            <a:ext cx="1594725" cy="12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20063" y="998250"/>
            <a:ext cx="12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474163" y="996738"/>
            <a:ext cx="12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</a:t>
            </a:r>
            <a:r>
              <a:rPr lang="en"/>
              <a:t>irect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160200"/>
            <a:ext cx="970288" cy="970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 PROFILE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User Profiles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66525" y="216900"/>
            <a:ext cx="18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 PERSONA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482" y="0"/>
            <a:ext cx="52943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0" y="0"/>
            <a:ext cx="47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MANAGER PERSONA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325"/>
            <a:ext cx="8752250" cy="47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