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8ba690593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f8ba690593_2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b4cbff2a6_0_48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20" name="Google Shape;220;gcb4cbff2a6_0_4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b4cbff2a6_0_24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08" name="Google Shape;308;gcb4cbff2a6_0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b4cbfe4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b4cbfe4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b4cbfe47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b4cbfe47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b4cbfe47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b4cbfe47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b4cbfe47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b4cbfe47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b4cbfe47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b4cbfe47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b4cbfe47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b4cbfe47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b4cbfe470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b4cbfe470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b4cbfe470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b4cbfe470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showMasterSp="0">
  <p:cSld name="1/2">
    <p:spTree>
      <p:nvGrpSpPr>
        <p:cNvPr id="56" name="Shape 56"/>
        <p:cNvGrpSpPr/>
        <p:nvPr/>
      </p:nvGrpSpPr>
      <p:grpSpPr>
        <a:xfrm>
          <a:off x="0" y="0"/>
          <a:ext cx="0" cy="0"/>
          <a:chOff x="0" y="0"/>
          <a:chExt cx="0" cy="0"/>
        </a:xfrm>
      </p:grpSpPr>
      <p:sp>
        <p:nvSpPr>
          <p:cNvPr id="57" name="Google Shape;57;p14"/>
          <p:cNvSpPr/>
          <p:nvPr/>
        </p:nvSpPr>
        <p:spPr>
          <a:xfrm>
            <a:off x="4569714" y="0"/>
            <a:ext cx="4574400" cy="514350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0F0F0"/>
              </a:solidFill>
              <a:latin typeface="Arial"/>
              <a:ea typeface="Arial"/>
              <a:cs typeface="Arial"/>
              <a:sym typeface="Arial"/>
            </a:endParaRPr>
          </a:p>
        </p:txBody>
      </p:sp>
      <p:sp>
        <p:nvSpPr>
          <p:cNvPr id="58" name="Google Shape;58;p14"/>
          <p:cNvSpPr txBox="1"/>
          <p:nvPr/>
        </p:nvSpPr>
        <p:spPr>
          <a:xfrm>
            <a:off x="7606879" y="4874536"/>
            <a:ext cx="851100" cy="103800"/>
          </a:xfrm>
          <a:prstGeom prst="rect">
            <a:avLst/>
          </a:prstGeom>
          <a:noFill/>
          <a:ln>
            <a:noFill/>
          </a:ln>
        </p:spPr>
        <p:txBody>
          <a:bodyPr anchorCtr="0" anchor="b" bIns="0" lIns="0" spcFirstLastPara="1" rIns="0" wrap="square" tIns="0">
            <a:spAutoFit/>
          </a:bodyPr>
          <a:lstStyle/>
          <a:p>
            <a:pPr indent="0" lvl="0" marL="0" marR="0" rtl="0" algn="ctr">
              <a:lnSpc>
                <a:spcPct val="100000"/>
              </a:lnSpc>
              <a:spcBef>
                <a:spcPts val="0"/>
              </a:spcBef>
              <a:spcAft>
                <a:spcPts val="0"/>
              </a:spcAft>
              <a:buClr>
                <a:schemeClr val="dk1"/>
              </a:buClr>
              <a:buSzPts val="700"/>
              <a:buFont typeface="Calibri"/>
              <a:buNone/>
            </a:pPr>
            <a:r>
              <a:rPr b="0" i="0" lang="en" sz="700" u="none" cap="none" strike="noStrike">
                <a:solidFill>
                  <a:schemeClr val="dk1"/>
                </a:solidFill>
                <a:latin typeface="Calibri"/>
                <a:ea typeface="Calibri"/>
                <a:cs typeface="Calibri"/>
                <a:sym typeface="Calibri"/>
              </a:rPr>
              <a:t>McKinsey &amp; Company</a:t>
            </a:r>
            <a:endParaRPr sz="1100"/>
          </a:p>
        </p:txBody>
      </p:sp>
      <p:sp>
        <p:nvSpPr>
          <p:cNvPr id="59" name="Google Shape;59;p14"/>
          <p:cNvSpPr/>
          <p:nvPr/>
        </p:nvSpPr>
        <p:spPr>
          <a:xfrm>
            <a:off x="8484394" y="4874065"/>
            <a:ext cx="244200" cy="1038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cxnSp>
        <p:nvCxnSpPr>
          <p:cNvPr id="60" name="Google Shape;60;p14"/>
          <p:cNvCxnSpPr/>
          <p:nvPr/>
        </p:nvCxnSpPr>
        <p:spPr>
          <a:xfrm>
            <a:off x="4929878" y="4840327"/>
            <a:ext cx="3799200" cy="0"/>
          </a:xfrm>
          <a:prstGeom prst="straightConnector1">
            <a:avLst/>
          </a:prstGeom>
          <a:noFill/>
          <a:ln cap="flat" cmpd="sng" w="9525">
            <a:solidFill>
              <a:schemeClr val="dk1"/>
            </a:solidFill>
            <a:prstDash val="solid"/>
            <a:miter lim="800000"/>
            <a:headEnd len="sm" w="sm" type="none"/>
            <a:tailEnd len="sm" w="sm" type="none"/>
          </a:ln>
        </p:spPr>
      </p:cxnSp>
      <p:cxnSp>
        <p:nvCxnSpPr>
          <p:cNvPr id="61" name="Google Shape;61;p14"/>
          <p:cNvCxnSpPr/>
          <p:nvPr/>
        </p:nvCxnSpPr>
        <p:spPr>
          <a:xfrm>
            <a:off x="416052" y="4840327"/>
            <a:ext cx="3799200" cy="0"/>
          </a:xfrm>
          <a:prstGeom prst="straightConnector1">
            <a:avLst/>
          </a:prstGeom>
          <a:noFill/>
          <a:ln cap="flat" cmpd="sng" w="9525">
            <a:solidFill>
              <a:schemeClr val="dk1"/>
            </a:solidFill>
            <a:prstDash val="solid"/>
            <a:miter lim="800000"/>
            <a:headEnd len="sm" w="sm" type="none"/>
            <a:tailEnd len="sm" w="sm" type="none"/>
          </a:ln>
        </p:spPr>
      </p:cxnSp>
      <p:cxnSp>
        <p:nvCxnSpPr>
          <p:cNvPr id="62" name="Google Shape;62;p14"/>
          <p:cNvCxnSpPr/>
          <p:nvPr/>
        </p:nvCxnSpPr>
        <p:spPr>
          <a:xfrm>
            <a:off x="4929878" y="886429"/>
            <a:ext cx="3799200" cy="0"/>
          </a:xfrm>
          <a:prstGeom prst="straightConnector1">
            <a:avLst/>
          </a:prstGeom>
          <a:noFill/>
          <a:ln cap="flat" cmpd="sng" w="9525">
            <a:solidFill>
              <a:schemeClr val="dk1"/>
            </a:solidFill>
            <a:prstDash val="solid"/>
            <a:miter lim="800000"/>
            <a:headEnd len="sm" w="sm" type="none"/>
            <a:tailEnd len="sm" w="sm" type="none"/>
          </a:ln>
        </p:spPr>
      </p:cxnSp>
      <p:cxnSp>
        <p:nvCxnSpPr>
          <p:cNvPr id="63" name="Google Shape;63;p14"/>
          <p:cNvCxnSpPr/>
          <p:nvPr/>
        </p:nvCxnSpPr>
        <p:spPr>
          <a:xfrm>
            <a:off x="416052" y="886429"/>
            <a:ext cx="3799200" cy="0"/>
          </a:xfrm>
          <a:prstGeom prst="straightConnector1">
            <a:avLst/>
          </a:prstGeom>
          <a:noFill/>
          <a:ln cap="flat" cmpd="sng" w="9525">
            <a:solidFill>
              <a:schemeClr val="dk1"/>
            </a:solidFill>
            <a:prstDash val="solid"/>
            <a:miter lim="800000"/>
            <a:headEnd len="sm" w="sm" type="none"/>
            <a:tailEnd len="sm" w="sm" type="none"/>
          </a:ln>
        </p:spPr>
      </p:cxnSp>
      <p:cxnSp>
        <p:nvCxnSpPr>
          <p:cNvPr id="64" name="Google Shape;64;p14"/>
          <p:cNvCxnSpPr/>
          <p:nvPr/>
        </p:nvCxnSpPr>
        <p:spPr>
          <a:xfrm>
            <a:off x="416052" y="886429"/>
            <a:ext cx="3799200" cy="0"/>
          </a:xfrm>
          <a:prstGeom prst="straightConnector1">
            <a:avLst/>
          </a:prstGeom>
          <a:noFill/>
          <a:ln cap="flat" cmpd="sng" w="9525">
            <a:solidFill>
              <a:schemeClr val="dk1"/>
            </a:solidFill>
            <a:prstDash val="solid"/>
            <a:miter lim="800000"/>
            <a:headEnd len="sm" w="sm" type="none"/>
            <a:tailEnd len="sm" w="sm" type="none"/>
          </a:ln>
        </p:spPr>
      </p:cxnSp>
      <p:sp>
        <p:nvSpPr>
          <p:cNvPr id="65" name="Google Shape;65;p14"/>
          <p:cNvSpPr txBox="1"/>
          <p:nvPr>
            <p:ph type="title"/>
          </p:nvPr>
        </p:nvSpPr>
        <p:spPr>
          <a:xfrm>
            <a:off x="416052" y="129159"/>
            <a:ext cx="3799200" cy="5487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 name="Google Shape;66;p14"/>
          <p:cNvSpPr txBox="1"/>
          <p:nvPr>
            <p:ph idx="1" type="subTitle"/>
          </p:nvPr>
        </p:nvSpPr>
        <p:spPr>
          <a:xfrm>
            <a:off x="416052" y="663544"/>
            <a:ext cx="3799200" cy="207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dk1"/>
              </a:buClr>
              <a:buSzPts val="1400"/>
              <a:buNone/>
              <a:defRPr b="0" sz="1400">
                <a:solidFill>
                  <a:schemeClr val="dk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7" name="Google Shape;67;p14"/>
          <p:cNvSpPr txBox="1"/>
          <p:nvPr>
            <p:ph idx="2" type="body"/>
          </p:nvPr>
        </p:nvSpPr>
        <p:spPr>
          <a:xfrm>
            <a:off x="5367528" y="66989"/>
            <a:ext cx="3360300" cy="92400"/>
          </a:xfrm>
          <a:prstGeom prst="rect">
            <a:avLst/>
          </a:prstGeom>
          <a:noFill/>
          <a:ln>
            <a:noFill/>
          </a:ln>
        </p:spPr>
        <p:txBody>
          <a:bodyPr anchorCtr="0" anchor="ctr" bIns="34275" lIns="68575" spcFirstLastPara="1" rIns="68575" wrap="square" tIns="34275">
            <a:spAutoFit/>
          </a:bodyPr>
          <a:lstStyle>
            <a:lvl1pPr indent="-266700" lvl="0" marL="457200" rtl="0" algn="r">
              <a:lnSpc>
                <a:spcPct val="90000"/>
              </a:lnSpc>
              <a:spcBef>
                <a:spcPts val="800"/>
              </a:spcBef>
              <a:spcAft>
                <a:spcPts val="0"/>
              </a:spcAft>
              <a:buClr>
                <a:schemeClr val="dk1"/>
              </a:buClr>
              <a:buSzPts val="600"/>
              <a:buChar char="•"/>
              <a:defRPr sz="600">
                <a:latin typeface="Calibri"/>
                <a:ea typeface="Calibri"/>
                <a:cs typeface="Calibri"/>
                <a:sym typeface="Calibri"/>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5"/>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1" name="Google Shape;71;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83" name="Google Shape;83;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8" name="Google Shape;88;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0" name="Google Shape;90;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19"/>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6" name="Google Shape;96;p19"/>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7" name="Google Shape;97;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8" name="Google Shape;98;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9" name="Google Shape;99;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4" name="Google Shape;104;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3" name="Google Shape;113;p22"/>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4" name="Google Shape;114;p22"/>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5" name="Google Shape;115;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6" name="Google Shape;116;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8" name="Shape 118"/>
        <p:cNvGrpSpPr/>
        <p:nvPr/>
      </p:nvGrpSpPr>
      <p:grpSpPr>
        <a:xfrm>
          <a:off x="0" y="0"/>
          <a:ext cx="0" cy="0"/>
          <a:chOff x="0" y="0"/>
          <a:chExt cx="0" cy="0"/>
        </a:xfrm>
      </p:grpSpPr>
      <p:sp>
        <p:nvSpPr>
          <p:cNvPr id="119" name="Google Shape;119;p23"/>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0" name="Google Shape;120;p23"/>
          <p:cNvSpPr/>
          <p:nvPr>
            <p:ph idx="2" type="pic"/>
          </p:nvPr>
        </p:nvSpPr>
        <p:spPr>
          <a:xfrm>
            <a:off x="3887391" y="740569"/>
            <a:ext cx="4629000" cy="3655200"/>
          </a:xfrm>
          <a:prstGeom prst="rect">
            <a:avLst/>
          </a:prstGeom>
          <a:noFill/>
          <a:ln>
            <a:noFill/>
          </a:ln>
        </p:spPr>
      </p:sp>
      <p:sp>
        <p:nvSpPr>
          <p:cNvPr id="121" name="Google Shape;121;p23"/>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5" name="Shape 125"/>
        <p:cNvGrpSpPr/>
        <p:nvPr/>
      </p:nvGrpSpPr>
      <p:grpSpPr>
        <a:xfrm>
          <a:off x="0" y="0"/>
          <a:ext cx="0" cy="0"/>
          <a:chOff x="0" y="0"/>
          <a:chExt cx="0" cy="0"/>
        </a:xfrm>
      </p:grpSpPr>
      <p:sp>
        <p:nvSpPr>
          <p:cNvPr id="126" name="Google Shape;126;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8" name="Google Shape;128;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3" name="Google Shape;133;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4" name="Google Shape;134;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23.png"/><Relationship Id="rId7" Type="http://schemas.openxmlformats.org/officeDocument/2006/relationships/image" Target="../media/image7.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9.png"/><Relationship Id="rId9" Type="http://schemas.openxmlformats.org/officeDocument/2006/relationships/image" Target="../media/image20.png"/><Relationship Id="rId5" Type="http://schemas.openxmlformats.org/officeDocument/2006/relationships/image" Target="../media/image4.png"/><Relationship Id="rId6" Type="http://schemas.openxmlformats.org/officeDocument/2006/relationships/image" Target="../media/image18.png"/><Relationship Id="rId7" Type="http://schemas.openxmlformats.org/officeDocument/2006/relationships/image" Target="../media/image9.png"/><Relationship Id="rId8"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Pay &amp; Go</a:t>
            </a:r>
            <a:endParaRPr/>
          </a:p>
        </p:txBody>
      </p:sp>
      <p:sp>
        <p:nvSpPr>
          <p:cNvPr id="142" name="Google Shape;142;p26"/>
          <p:cNvSpPr txBox="1"/>
          <p:nvPr>
            <p:ph idx="1" type="subTitle"/>
          </p:nvPr>
        </p:nvSpPr>
        <p:spPr>
          <a:xfrm>
            <a:off x="311700" y="2834125"/>
            <a:ext cx="8714100" cy="9219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b="1" lang="en" sz="1325">
                <a:solidFill>
                  <a:schemeClr val="dk1"/>
                </a:solidFill>
                <a:latin typeface="Calibri"/>
                <a:ea typeface="Calibri"/>
                <a:cs typeface="Calibri"/>
                <a:sym typeface="Calibri"/>
              </a:rPr>
              <a:t>Abhipriti Sanjana V (av3021), Hubert Grillier (hg2594), Krithika Hunasehally Jayakumar (khj2113), Chaitanya Varma Kanumuri (ck3025)</a:t>
            </a:r>
            <a:endParaRPr b="1" sz="1325">
              <a:solidFill>
                <a:schemeClr val="dk1"/>
              </a:solidFill>
              <a:latin typeface="Calibri"/>
              <a:ea typeface="Calibri"/>
              <a:cs typeface="Calibri"/>
              <a:sym typeface="Calibri"/>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182200" y="191800"/>
            <a:ext cx="8737200" cy="560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Calibri"/>
              <a:buNone/>
            </a:pPr>
            <a:r>
              <a:rPr lang="en" sz="2400"/>
              <a:t>In-store shopping experience is here to stay, users and stores want to help improve experience and speed</a:t>
            </a:r>
            <a:endParaRPr sz="1100"/>
          </a:p>
        </p:txBody>
      </p:sp>
      <p:sp>
        <p:nvSpPr>
          <p:cNvPr id="204" name="Google Shape;204;p35"/>
          <p:cNvSpPr/>
          <p:nvPr/>
        </p:nvSpPr>
        <p:spPr>
          <a:xfrm>
            <a:off x="7496566" y="4864269"/>
            <a:ext cx="996900" cy="159600"/>
          </a:xfrm>
          <a:prstGeom prst="rect">
            <a:avLst/>
          </a:prstGeom>
          <a:solidFill>
            <a:srgbClr val="E6E6E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205" name="Google Shape;205;p35"/>
          <p:cNvSpPr/>
          <p:nvPr/>
        </p:nvSpPr>
        <p:spPr>
          <a:xfrm>
            <a:off x="266275" y="952925"/>
            <a:ext cx="4078200" cy="3700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Largest competitors currently fall under the following buckets: </a:t>
            </a:r>
            <a:endParaRPr sz="1100"/>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 sz="1200">
                <a:solidFill>
                  <a:schemeClr val="dk1"/>
                </a:solidFill>
                <a:latin typeface="Calibri"/>
                <a:ea typeface="Calibri"/>
                <a:cs typeface="Calibri"/>
                <a:sym typeface="Calibri"/>
              </a:rPr>
              <a:t>Direct - </a:t>
            </a:r>
            <a:endParaRPr b="1"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Traditional checkout and self-checkout counters manufacturers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Require large amounts of capital and space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 not eliminate the need for queues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Major pain point is loading and unloading of their basket which is still present through these options</a:t>
            </a:r>
            <a:endParaRPr sz="1200">
              <a:solidFill>
                <a:schemeClr val="dk1"/>
              </a:solidFill>
              <a:latin typeface="Calibri"/>
              <a:ea typeface="Calibri"/>
              <a:cs typeface="Calibri"/>
              <a:sym typeface="Calibri"/>
            </a:endParaRPr>
          </a:p>
          <a:p>
            <a:pPr indent="0" lvl="0" marL="914400" marR="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Targeted self billing solutions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Currently present for specific stores only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 sz="1200">
                <a:solidFill>
                  <a:schemeClr val="dk1"/>
                </a:solidFill>
                <a:latin typeface="Calibri"/>
                <a:ea typeface="Calibri"/>
                <a:cs typeface="Calibri"/>
                <a:sym typeface="Calibri"/>
              </a:rPr>
              <a:t>Indirect - </a:t>
            </a:r>
            <a:endParaRPr b="1"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POS companies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Not a complete solution, and can be integrated with our platform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Online delivery services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Time and speed to delivery is a major factor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In-store shopping experience is important to our users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6" name="Google Shape;206;p35"/>
          <p:cNvSpPr/>
          <p:nvPr/>
        </p:nvSpPr>
        <p:spPr>
          <a:xfrm>
            <a:off x="5545904" y="952937"/>
            <a:ext cx="2319300" cy="230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100">
                <a:solidFill>
                  <a:schemeClr val="dk1"/>
                </a:solidFill>
                <a:latin typeface="Calibri"/>
                <a:ea typeface="Calibri"/>
                <a:cs typeface="Calibri"/>
                <a:sym typeface="Calibri"/>
              </a:rPr>
              <a:t>Customer Perception Map </a:t>
            </a:r>
            <a:endParaRPr b="1" i="1" sz="1000">
              <a:solidFill>
                <a:schemeClr val="dk1"/>
              </a:solidFill>
              <a:latin typeface="Calibri"/>
              <a:ea typeface="Calibri"/>
              <a:cs typeface="Calibri"/>
              <a:sym typeface="Calibri"/>
            </a:endParaRPr>
          </a:p>
        </p:txBody>
      </p:sp>
      <p:sp>
        <p:nvSpPr>
          <p:cNvPr id="207" name="Google Shape;207;p35"/>
          <p:cNvSpPr/>
          <p:nvPr/>
        </p:nvSpPr>
        <p:spPr>
          <a:xfrm>
            <a:off x="5181339" y="1279258"/>
            <a:ext cx="2864100" cy="2542200"/>
          </a:xfrm>
          <a:prstGeom prst="quadArrow">
            <a:avLst>
              <a:gd fmla="val 562" name="adj1"/>
              <a:gd fmla="val 1530" name="adj2"/>
              <a:gd fmla="val 2175" name="adj3"/>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8" name="Google Shape;208;p35"/>
          <p:cNvSpPr/>
          <p:nvPr/>
        </p:nvSpPr>
        <p:spPr>
          <a:xfrm>
            <a:off x="6597513" y="3555824"/>
            <a:ext cx="17007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Customer experience</a:t>
            </a:r>
            <a:endParaRPr sz="1000">
              <a:solidFill>
                <a:schemeClr val="dk1"/>
              </a:solidFill>
              <a:latin typeface="Calibri"/>
              <a:ea typeface="Calibri"/>
              <a:cs typeface="Calibri"/>
              <a:sym typeface="Calibri"/>
            </a:endParaRPr>
          </a:p>
        </p:txBody>
      </p:sp>
      <p:sp>
        <p:nvSpPr>
          <p:cNvPr id="209" name="Google Shape;209;p35"/>
          <p:cNvSpPr/>
          <p:nvPr/>
        </p:nvSpPr>
        <p:spPr>
          <a:xfrm>
            <a:off x="7749154" y="2543467"/>
            <a:ext cx="11703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 Speed</a:t>
            </a:r>
            <a:endParaRPr sz="1000">
              <a:solidFill>
                <a:schemeClr val="dk1"/>
              </a:solidFill>
              <a:latin typeface="Calibri"/>
              <a:ea typeface="Calibri"/>
              <a:cs typeface="Calibri"/>
              <a:sym typeface="Calibri"/>
            </a:endParaRPr>
          </a:p>
        </p:txBody>
      </p:sp>
      <p:sp>
        <p:nvSpPr>
          <p:cNvPr id="210" name="Google Shape;210;p35"/>
          <p:cNvSpPr/>
          <p:nvPr/>
        </p:nvSpPr>
        <p:spPr>
          <a:xfrm>
            <a:off x="4935000" y="3816723"/>
            <a:ext cx="3792600" cy="895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Market leaders, such as NCR manufacture self-checkout counters, however are capital intensive options. Amazon Go on the other hand lies in the exact space of the landscape we want to target, however is only for particular stores. </a:t>
            </a:r>
            <a:endParaRPr sz="1100"/>
          </a:p>
        </p:txBody>
      </p:sp>
      <p:pic>
        <p:nvPicPr>
          <p:cNvPr id="211" name="Google Shape;211;p35"/>
          <p:cNvPicPr preferRelativeResize="0"/>
          <p:nvPr/>
        </p:nvPicPr>
        <p:blipFill rotWithShape="1">
          <a:blip r:embed="rId3">
            <a:alphaModFix/>
          </a:blip>
          <a:srcRect b="4319" l="24750" r="25886" t="4936"/>
          <a:stretch/>
        </p:blipFill>
        <p:spPr>
          <a:xfrm>
            <a:off x="6797981" y="1841876"/>
            <a:ext cx="410064" cy="392652"/>
          </a:xfrm>
          <a:prstGeom prst="rect">
            <a:avLst/>
          </a:prstGeom>
          <a:noFill/>
          <a:ln>
            <a:noFill/>
          </a:ln>
        </p:spPr>
      </p:pic>
      <p:pic>
        <p:nvPicPr>
          <p:cNvPr id="212" name="Google Shape;212;p35"/>
          <p:cNvPicPr preferRelativeResize="0"/>
          <p:nvPr/>
        </p:nvPicPr>
        <p:blipFill rotWithShape="1">
          <a:blip r:embed="rId4">
            <a:alphaModFix/>
          </a:blip>
          <a:srcRect b="28863" l="0" r="0" t="32646"/>
          <a:stretch/>
        </p:blipFill>
        <p:spPr>
          <a:xfrm>
            <a:off x="7589046" y="1633102"/>
            <a:ext cx="840895" cy="259183"/>
          </a:xfrm>
          <a:prstGeom prst="rect">
            <a:avLst/>
          </a:prstGeom>
          <a:noFill/>
          <a:ln>
            <a:noFill/>
          </a:ln>
        </p:spPr>
      </p:pic>
      <p:pic>
        <p:nvPicPr>
          <p:cNvPr id="213" name="Google Shape;213;p35"/>
          <p:cNvPicPr preferRelativeResize="0"/>
          <p:nvPr/>
        </p:nvPicPr>
        <p:blipFill rotWithShape="1">
          <a:blip r:embed="rId5">
            <a:alphaModFix/>
          </a:blip>
          <a:srcRect b="27639" l="4933" r="0" t="31642"/>
          <a:stretch/>
        </p:blipFill>
        <p:spPr>
          <a:xfrm>
            <a:off x="5751673" y="2033631"/>
            <a:ext cx="982520" cy="300580"/>
          </a:xfrm>
          <a:prstGeom prst="rect">
            <a:avLst/>
          </a:prstGeom>
          <a:noFill/>
          <a:ln>
            <a:noFill/>
          </a:ln>
        </p:spPr>
      </p:pic>
      <p:pic>
        <p:nvPicPr>
          <p:cNvPr descr="Costco logo and symbol, meaning, history, PNG" id="214" name="Google Shape;214;p35"/>
          <p:cNvPicPr preferRelativeResize="0"/>
          <p:nvPr/>
        </p:nvPicPr>
        <p:blipFill rotWithShape="1">
          <a:blip r:embed="rId6">
            <a:alphaModFix/>
          </a:blip>
          <a:srcRect b="25440" l="2438" r="3061" t="27533"/>
          <a:stretch/>
        </p:blipFill>
        <p:spPr>
          <a:xfrm>
            <a:off x="5687309" y="2720846"/>
            <a:ext cx="850109" cy="237971"/>
          </a:xfrm>
          <a:prstGeom prst="rect">
            <a:avLst/>
          </a:prstGeom>
          <a:noFill/>
          <a:ln>
            <a:noFill/>
          </a:ln>
        </p:spPr>
      </p:pic>
      <p:pic>
        <p:nvPicPr>
          <p:cNvPr id="215" name="Google Shape;215;p35"/>
          <p:cNvPicPr preferRelativeResize="0"/>
          <p:nvPr/>
        </p:nvPicPr>
        <p:blipFill>
          <a:blip r:embed="rId7">
            <a:alphaModFix/>
          </a:blip>
          <a:stretch>
            <a:fillRect/>
          </a:stretch>
        </p:blipFill>
        <p:spPr>
          <a:xfrm>
            <a:off x="6797975" y="2602839"/>
            <a:ext cx="850125" cy="242417"/>
          </a:xfrm>
          <a:prstGeom prst="rect">
            <a:avLst/>
          </a:prstGeom>
          <a:noFill/>
          <a:ln>
            <a:noFill/>
          </a:ln>
        </p:spPr>
      </p:pic>
      <p:pic>
        <p:nvPicPr>
          <p:cNvPr id="216" name="Google Shape;216;p35"/>
          <p:cNvPicPr preferRelativeResize="0"/>
          <p:nvPr/>
        </p:nvPicPr>
        <p:blipFill>
          <a:blip r:embed="rId8">
            <a:alphaModFix/>
          </a:blip>
          <a:stretch>
            <a:fillRect/>
          </a:stretch>
        </p:blipFill>
        <p:spPr>
          <a:xfrm>
            <a:off x="7789000" y="1155875"/>
            <a:ext cx="421375" cy="421375"/>
          </a:xfrm>
          <a:prstGeom prst="rect">
            <a:avLst/>
          </a:prstGeom>
          <a:noFill/>
          <a:ln>
            <a:noFill/>
          </a:ln>
        </p:spPr>
      </p:pic>
      <p:sp>
        <p:nvSpPr>
          <p:cNvPr id="217" name="Google Shape;217;p35"/>
          <p:cNvSpPr txBox="1"/>
          <p:nvPr/>
        </p:nvSpPr>
        <p:spPr>
          <a:xfrm>
            <a:off x="8273500" y="1177050"/>
            <a:ext cx="98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alibri"/>
                <a:ea typeface="Calibri"/>
                <a:cs typeface="Calibri"/>
                <a:sym typeface="Calibri"/>
              </a:rPr>
              <a:t>Pay &amp; Go</a:t>
            </a:r>
            <a:endParaRPr b="1"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nvSpPr>
        <p:spPr>
          <a:xfrm>
            <a:off x="319088" y="113110"/>
            <a:ext cx="7886700" cy="5238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2"/>
              </a:buClr>
              <a:buSzPts val="600"/>
              <a:buFont typeface="Arial"/>
              <a:buNone/>
            </a:pPr>
            <a:r>
              <a:rPr b="0" i="0" lang="en" sz="2400" u="none" cap="none" strike="noStrike">
                <a:solidFill>
                  <a:schemeClr val="dk2"/>
                </a:solidFill>
                <a:latin typeface="Arial"/>
                <a:ea typeface="Arial"/>
                <a:cs typeface="Arial"/>
                <a:sym typeface="Arial"/>
              </a:rPr>
              <a:t>Pay &amp; Go Value proposition for users </a:t>
            </a:r>
            <a:endParaRPr sz="1100"/>
          </a:p>
        </p:txBody>
      </p:sp>
      <p:cxnSp>
        <p:nvCxnSpPr>
          <p:cNvPr id="223" name="Google Shape;223;p36"/>
          <p:cNvCxnSpPr/>
          <p:nvPr/>
        </p:nvCxnSpPr>
        <p:spPr>
          <a:xfrm rot="10800000">
            <a:off x="2431172" y="1300457"/>
            <a:ext cx="1200" cy="2397000"/>
          </a:xfrm>
          <a:prstGeom prst="straightConnector1">
            <a:avLst/>
          </a:prstGeom>
          <a:noFill/>
          <a:ln cap="flat" cmpd="sng" w="9525">
            <a:solidFill>
              <a:srgbClr val="CBCBCB"/>
            </a:solidFill>
            <a:prstDash val="dot"/>
            <a:miter lim="8000"/>
            <a:headEnd len="sm" w="sm" type="none"/>
            <a:tailEnd len="sm" w="sm" type="none"/>
          </a:ln>
        </p:spPr>
      </p:cxnSp>
      <p:cxnSp>
        <p:nvCxnSpPr>
          <p:cNvPr id="224" name="Google Shape;224;p36"/>
          <p:cNvCxnSpPr/>
          <p:nvPr/>
        </p:nvCxnSpPr>
        <p:spPr>
          <a:xfrm rot="10800000">
            <a:off x="4064522" y="1300573"/>
            <a:ext cx="0" cy="2297700"/>
          </a:xfrm>
          <a:prstGeom prst="straightConnector1">
            <a:avLst/>
          </a:prstGeom>
          <a:noFill/>
          <a:ln cap="flat" cmpd="sng" w="9525">
            <a:solidFill>
              <a:srgbClr val="CBCBCB"/>
            </a:solidFill>
            <a:prstDash val="dot"/>
            <a:miter lim="8000"/>
            <a:headEnd len="sm" w="sm" type="none"/>
            <a:tailEnd len="sm" w="sm" type="none"/>
          </a:ln>
        </p:spPr>
      </p:cxnSp>
      <p:cxnSp>
        <p:nvCxnSpPr>
          <p:cNvPr id="225" name="Google Shape;225;p36"/>
          <p:cNvCxnSpPr/>
          <p:nvPr/>
        </p:nvCxnSpPr>
        <p:spPr>
          <a:xfrm flipH="1" rot="10800000">
            <a:off x="3236443" y="1300532"/>
            <a:ext cx="15600" cy="2298000"/>
          </a:xfrm>
          <a:prstGeom prst="straightConnector1">
            <a:avLst/>
          </a:prstGeom>
          <a:noFill/>
          <a:ln cap="flat" cmpd="sng" w="9525">
            <a:solidFill>
              <a:srgbClr val="CBCBCB"/>
            </a:solidFill>
            <a:prstDash val="dot"/>
            <a:miter lim="8000"/>
            <a:headEnd len="sm" w="sm" type="none"/>
            <a:tailEnd len="sm" w="sm" type="none"/>
          </a:ln>
        </p:spPr>
      </p:cxnSp>
      <p:cxnSp>
        <p:nvCxnSpPr>
          <p:cNvPr id="226" name="Google Shape;226;p36"/>
          <p:cNvCxnSpPr/>
          <p:nvPr/>
        </p:nvCxnSpPr>
        <p:spPr>
          <a:xfrm rot="10800000">
            <a:off x="4972635" y="1300573"/>
            <a:ext cx="0" cy="2297700"/>
          </a:xfrm>
          <a:prstGeom prst="straightConnector1">
            <a:avLst/>
          </a:prstGeom>
          <a:noFill/>
          <a:ln cap="flat" cmpd="sng" w="9525">
            <a:solidFill>
              <a:srgbClr val="CBCBCB"/>
            </a:solidFill>
            <a:prstDash val="dot"/>
            <a:miter lim="8000"/>
            <a:headEnd len="sm" w="sm" type="none"/>
            <a:tailEnd len="sm" w="sm" type="none"/>
          </a:ln>
        </p:spPr>
      </p:cxnSp>
      <p:cxnSp>
        <p:nvCxnSpPr>
          <p:cNvPr id="227" name="Google Shape;227;p36"/>
          <p:cNvCxnSpPr/>
          <p:nvPr/>
        </p:nvCxnSpPr>
        <p:spPr>
          <a:xfrm flipH="1" rot="10800000">
            <a:off x="5680339" y="1309273"/>
            <a:ext cx="1500" cy="2289000"/>
          </a:xfrm>
          <a:prstGeom prst="straightConnector1">
            <a:avLst/>
          </a:prstGeom>
          <a:noFill/>
          <a:ln cap="flat" cmpd="sng" w="9525">
            <a:solidFill>
              <a:srgbClr val="CBCBCB"/>
            </a:solidFill>
            <a:prstDash val="dot"/>
            <a:miter lim="8000"/>
            <a:headEnd len="sm" w="sm" type="none"/>
            <a:tailEnd len="sm" w="sm" type="none"/>
          </a:ln>
        </p:spPr>
      </p:cxnSp>
      <p:cxnSp>
        <p:nvCxnSpPr>
          <p:cNvPr id="228" name="Google Shape;228;p36"/>
          <p:cNvCxnSpPr/>
          <p:nvPr/>
        </p:nvCxnSpPr>
        <p:spPr>
          <a:xfrm rot="10800000">
            <a:off x="6665422" y="1309273"/>
            <a:ext cx="0" cy="2289000"/>
          </a:xfrm>
          <a:prstGeom prst="straightConnector1">
            <a:avLst/>
          </a:prstGeom>
          <a:noFill/>
          <a:ln cap="flat" cmpd="sng" w="9525">
            <a:solidFill>
              <a:srgbClr val="CBCBCB"/>
            </a:solidFill>
            <a:prstDash val="dot"/>
            <a:miter lim="8000"/>
            <a:headEnd len="sm" w="sm" type="none"/>
            <a:tailEnd len="sm" w="sm" type="none"/>
          </a:ln>
        </p:spPr>
      </p:cxnSp>
      <p:grpSp>
        <p:nvGrpSpPr>
          <p:cNvPr id="229" name="Google Shape;229;p36"/>
          <p:cNvGrpSpPr/>
          <p:nvPr/>
        </p:nvGrpSpPr>
        <p:grpSpPr>
          <a:xfrm>
            <a:off x="1493065" y="1057283"/>
            <a:ext cx="866700" cy="590738"/>
            <a:chOff x="1990754" y="1223966"/>
            <a:chExt cx="1155600" cy="787651"/>
          </a:xfrm>
        </p:grpSpPr>
        <p:sp>
          <p:nvSpPr>
            <p:cNvPr id="230" name="Google Shape;230;p36"/>
            <p:cNvSpPr txBox="1"/>
            <p:nvPr/>
          </p:nvSpPr>
          <p:spPr>
            <a:xfrm>
              <a:off x="1990754" y="1765617"/>
              <a:ext cx="1155600" cy="24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200"/>
                <a:buFont typeface="Arial"/>
                <a:buNone/>
              </a:pPr>
              <a:r>
                <a:rPr b="1" i="0" lang="en" sz="800" u="none" cap="none" strike="noStrike">
                  <a:solidFill>
                    <a:schemeClr val="dk1"/>
                  </a:solidFill>
                  <a:latin typeface="Calibri"/>
                  <a:ea typeface="Calibri"/>
                  <a:cs typeface="Calibri"/>
                  <a:sym typeface="Calibri"/>
                </a:rPr>
                <a:t>Pick Up Items</a:t>
              </a:r>
              <a:endParaRPr b="1" i="0" sz="800" u="none" cap="none" strike="noStrike">
                <a:solidFill>
                  <a:schemeClr val="dk1"/>
                </a:solidFill>
                <a:latin typeface="Calibri"/>
                <a:ea typeface="Calibri"/>
                <a:cs typeface="Calibri"/>
                <a:sym typeface="Calibri"/>
              </a:endParaRPr>
            </a:p>
          </p:txBody>
        </p:sp>
        <p:pic>
          <p:nvPicPr>
            <p:cNvPr descr="Une image contenant texte&#10;&#10;Description générée automatiquement" id="231" name="Google Shape;231;p36"/>
            <p:cNvPicPr preferRelativeResize="0"/>
            <p:nvPr/>
          </p:nvPicPr>
          <p:blipFill rotWithShape="1">
            <a:blip r:embed="rId3">
              <a:alphaModFix/>
            </a:blip>
            <a:srcRect b="0" l="0" r="0" t="0"/>
            <a:stretch/>
          </p:blipFill>
          <p:spPr>
            <a:xfrm>
              <a:off x="2289604" y="1223966"/>
              <a:ext cx="558001" cy="558001"/>
            </a:xfrm>
            <a:prstGeom prst="rect">
              <a:avLst/>
            </a:prstGeom>
            <a:noFill/>
            <a:ln>
              <a:noFill/>
            </a:ln>
          </p:spPr>
        </p:pic>
      </p:grpSp>
      <p:grpSp>
        <p:nvGrpSpPr>
          <p:cNvPr id="232" name="Google Shape;232;p36"/>
          <p:cNvGrpSpPr/>
          <p:nvPr/>
        </p:nvGrpSpPr>
        <p:grpSpPr>
          <a:xfrm>
            <a:off x="2363600" y="1057283"/>
            <a:ext cx="866700" cy="586570"/>
            <a:chOff x="3151467" y="1223966"/>
            <a:chExt cx="1155600" cy="782094"/>
          </a:xfrm>
        </p:grpSpPr>
        <p:sp>
          <p:nvSpPr>
            <p:cNvPr id="233" name="Google Shape;233;p36"/>
            <p:cNvSpPr txBox="1"/>
            <p:nvPr/>
          </p:nvSpPr>
          <p:spPr>
            <a:xfrm>
              <a:off x="3151467" y="1760060"/>
              <a:ext cx="1155600" cy="24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200"/>
                <a:buFont typeface="Arial"/>
                <a:buNone/>
              </a:pPr>
              <a:r>
                <a:rPr b="1" i="0" lang="en" sz="800" u="none" cap="none" strike="noStrike">
                  <a:solidFill>
                    <a:schemeClr val="dk1"/>
                  </a:solidFill>
                  <a:latin typeface="Calibri"/>
                  <a:ea typeface="Calibri"/>
                  <a:cs typeface="Calibri"/>
                  <a:sym typeface="Calibri"/>
                </a:rPr>
                <a:t>Stand in the checkout queue</a:t>
              </a:r>
              <a:endParaRPr b="1" i="0" sz="800" u="none" cap="none" strike="noStrike">
                <a:solidFill>
                  <a:schemeClr val="dk1"/>
                </a:solidFill>
                <a:latin typeface="Calibri"/>
                <a:ea typeface="Calibri"/>
                <a:cs typeface="Calibri"/>
                <a:sym typeface="Calibri"/>
              </a:endParaRPr>
            </a:p>
          </p:txBody>
        </p:sp>
        <p:pic>
          <p:nvPicPr>
            <p:cNvPr id="234" name="Google Shape;234;p36"/>
            <p:cNvPicPr preferRelativeResize="0"/>
            <p:nvPr/>
          </p:nvPicPr>
          <p:blipFill rotWithShape="1">
            <a:blip r:embed="rId4">
              <a:alphaModFix/>
            </a:blip>
            <a:srcRect b="0" l="0" r="0" t="0"/>
            <a:stretch/>
          </p:blipFill>
          <p:spPr>
            <a:xfrm>
              <a:off x="3450317" y="1223966"/>
              <a:ext cx="558001" cy="558001"/>
            </a:xfrm>
            <a:prstGeom prst="rect">
              <a:avLst/>
            </a:prstGeom>
            <a:noFill/>
            <a:ln>
              <a:noFill/>
            </a:ln>
          </p:spPr>
        </p:pic>
      </p:grpSp>
      <p:grpSp>
        <p:nvGrpSpPr>
          <p:cNvPr id="235" name="Google Shape;235;p36"/>
          <p:cNvGrpSpPr/>
          <p:nvPr/>
        </p:nvGrpSpPr>
        <p:grpSpPr>
          <a:xfrm>
            <a:off x="3234135" y="1057283"/>
            <a:ext cx="868050" cy="596691"/>
            <a:chOff x="4312180" y="1223966"/>
            <a:chExt cx="1157400" cy="795588"/>
          </a:xfrm>
        </p:grpSpPr>
        <p:sp>
          <p:nvSpPr>
            <p:cNvPr id="236" name="Google Shape;236;p36"/>
            <p:cNvSpPr txBox="1"/>
            <p:nvPr/>
          </p:nvSpPr>
          <p:spPr>
            <a:xfrm>
              <a:off x="4312180" y="1773554"/>
              <a:ext cx="1157400" cy="24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200"/>
                <a:buFont typeface="Arial"/>
                <a:buNone/>
              </a:pPr>
              <a:r>
                <a:rPr b="1" i="0" lang="en" sz="800" u="none" cap="none" strike="noStrike">
                  <a:solidFill>
                    <a:schemeClr val="dk1"/>
                  </a:solidFill>
                  <a:latin typeface="Calibri"/>
                  <a:ea typeface="Calibri"/>
                  <a:cs typeface="Calibri"/>
                  <a:sym typeface="Calibri"/>
                </a:rPr>
                <a:t>Empty your basket</a:t>
              </a:r>
              <a:endParaRPr b="1" i="0" sz="800" u="none" cap="none" strike="noStrike">
                <a:solidFill>
                  <a:schemeClr val="dk1"/>
                </a:solidFill>
                <a:latin typeface="Calibri"/>
                <a:ea typeface="Calibri"/>
                <a:cs typeface="Calibri"/>
                <a:sym typeface="Calibri"/>
              </a:endParaRPr>
            </a:p>
          </p:txBody>
        </p:sp>
        <p:pic>
          <p:nvPicPr>
            <p:cNvPr id="237" name="Google Shape;237;p36"/>
            <p:cNvPicPr preferRelativeResize="0"/>
            <p:nvPr/>
          </p:nvPicPr>
          <p:blipFill rotWithShape="1">
            <a:blip r:embed="rId5">
              <a:alphaModFix/>
            </a:blip>
            <a:srcRect b="0" l="0" r="0" t="0"/>
            <a:stretch/>
          </p:blipFill>
          <p:spPr>
            <a:xfrm>
              <a:off x="4611823" y="1223966"/>
              <a:ext cx="558001" cy="558001"/>
            </a:xfrm>
            <a:prstGeom prst="rect">
              <a:avLst/>
            </a:prstGeom>
            <a:noFill/>
            <a:ln>
              <a:noFill/>
            </a:ln>
          </p:spPr>
        </p:pic>
      </p:grpSp>
      <p:grpSp>
        <p:nvGrpSpPr>
          <p:cNvPr id="238" name="Google Shape;238;p36"/>
          <p:cNvGrpSpPr/>
          <p:nvPr/>
        </p:nvGrpSpPr>
        <p:grpSpPr>
          <a:xfrm>
            <a:off x="4105860" y="1057283"/>
            <a:ext cx="866700" cy="608002"/>
            <a:chOff x="5474480" y="1223966"/>
            <a:chExt cx="1155600" cy="810669"/>
          </a:xfrm>
        </p:grpSpPr>
        <p:sp>
          <p:nvSpPr>
            <p:cNvPr id="239" name="Google Shape;239;p36"/>
            <p:cNvSpPr txBox="1"/>
            <p:nvPr/>
          </p:nvSpPr>
          <p:spPr>
            <a:xfrm>
              <a:off x="5474480" y="1788635"/>
              <a:ext cx="1155600" cy="24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200"/>
                <a:buFont typeface="Arial"/>
                <a:buNone/>
              </a:pPr>
              <a:r>
                <a:rPr b="1" i="0" lang="en" sz="800" u="none" cap="none" strike="noStrike">
                  <a:solidFill>
                    <a:schemeClr val="dk1"/>
                  </a:solidFill>
                  <a:latin typeface="Calibri"/>
                  <a:ea typeface="Calibri"/>
                  <a:cs typeface="Calibri"/>
                  <a:sym typeface="Calibri"/>
                </a:rPr>
                <a:t>Scan your items</a:t>
              </a:r>
              <a:endParaRPr sz="1100"/>
            </a:p>
          </p:txBody>
        </p:sp>
        <p:pic>
          <p:nvPicPr>
            <p:cNvPr id="240" name="Google Shape;240;p36"/>
            <p:cNvPicPr preferRelativeResize="0"/>
            <p:nvPr/>
          </p:nvPicPr>
          <p:blipFill rotWithShape="1">
            <a:blip r:embed="rId6">
              <a:alphaModFix/>
            </a:blip>
            <a:srcRect b="0" l="0" r="0" t="0"/>
            <a:stretch/>
          </p:blipFill>
          <p:spPr>
            <a:xfrm>
              <a:off x="5773330" y="1223966"/>
              <a:ext cx="558001" cy="558001"/>
            </a:xfrm>
            <a:prstGeom prst="rect">
              <a:avLst/>
            </a:prstGeom>
            <a:noFill/>
            <a:ln>
              <a:noFill/>
            </a:ln>
          </p:spPr>
        </p:pic>
      </p:grpSp>
      <p:grpSp>
        <p:nvGrpSpPr>
          <p:cNvPr id="241" name="Google Shape;241;p36"/>
          <p:cNvGrpSpPr/>
          <p:nvPr/>
        </p:nvGrpSpPr>
        <p:grpSpPr>
          <a:xfrm>
            <a:off x="4976395" y="1047888"/>
            <a:ext cx="866700" cy="600550"/>
            <a:chOff x="6635193" y="1211440"/>
            <a:chExt cx="1155600" cy="800733"/>
          </a:xfrm>
        </p:grpSpPr>
        <p:sp>
          <p:nvSpPr>
            <p:cNvPr id="242" name="Google Shape;242;p36"/>
            <p:cNvSpPr txBox="1"/>
            <p:nvPr/>
          </p:nvSpPr>
          <p:spPr>
            <a:xfrm>
              <a:off x="6635193" y="1766173"/>
              <a:ext cx="1155600" cy="24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200"/>
                <a:buFont typeface="Arial"/>
                <a:buNone/>
              </a:pPr>
              <a:r>
                <a:rPr b="1" i="0" lang="en" sz="800" u="none" cap="none" strike="noStrike">
                  <a:solidFill>
                    <a:schemeClr val="dk1"/>
                  </a:solidFill>
                  <a:latin typeface="Calibri"/>
                  <a:ea typeface="Calibri"/>
                  <a:cs typeface="Calibri"/>
                  <a:sym typeface="Calibri"/>
                </a:rPr>
                <a:t>Pay</a:t>
              </a:r>
              <a:endParaRPr sz="1100"/>
            </a:p>
          </p:txBody>
        </p:sp>
        <p:pic>
          <p:nvPicPr>
            <p:cNvPr id="243" name="Google Shape;243;p36"/>
            <p:cNvPicPr preferRelativeResize="0"/>
            <p:nvPr/>
          </p:nvPicPr>
          <p:blipFill rotWithShape="1">
            <a:blip r:embed="rId7">
              <a:alphaModFix/>
            </a:blip>
            <a:srcRect b="0" l="0" r="0" t="0"/>
            <a:stretch/>
          </p:blipFill>
          <p:spPr>
            <a:xfrm>
              <a:off x="6934043" y="1211440"/>
              <a:ext cx="558001" cy="558001"/>
            </a:xfrm>
            <a:prstGeom prst="rect">
              <a:avLst/>
            </a:prstGeom>
            <a:noFill/>
            <a:ln>
              <a:noFill/>
            </a:ln>
          </p:spPr>
        </p:pic>
      </p:grpSp>
      <p:grpSp>
        <p:nvGrpSpPr>
          <p:cNvPr id="244" name="Google Shape;244;p36"/>
          <p:cNvGrpSpPr/>
          <p:nvPr/>
        </p:nvGrpSpPr>
        <p:grpSpPr>
          <a:xfrm>
            <a:off x="5846930" y="1057283"/>
            <a:ext cx="866700" cy="591155"/>
            <a:chOff x="7795906" y="1223966"/>
            <a:chExt cx="1155600" cy="788207"/>
          </a:xfrm>
        </p:grpSpPr>
        <p:sp>
          <p:nvSpPr>
            <p:cNvPr id="245" name="Google Shape;245;p36"/>
            <p:cNvSpPr txBox="1"/>
            <p:nvPr/>
          </p:nvSpPr>
          <p:spPr>
            <a:xfrm>
              <a:off x="7795906" y="1766173"/>
              <a:ext cx="1155600" cy="24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200"/>
                <a:buFont typeface="Arial"/>
                <a:buNone/>
              </a:pPr>
              <a:r>
                <a:rPr b="1" i="0" lang="en" sz="800" u="none" cap="none" strike="noStrike">
                  <a:solidFill>
                    <a:schemeClr val="dk1"/>
                  </a:solidFill>
                  <a:latin typeface="Calibri"/>
                  <a:ea typeface="Calibri"/>
                  <a:cs typeface="Calibri"/>
                  <a:sym typeface="Calibri"/>
                </a:rPr>
                <a:t>Load your basket again</a:t>
              </a:r>
              <a:endParaRPr sz="1100"/>
            </a:p>
          </p:txBody>
        </p:sp>
        <p:pic>
          <p:nvPicPr>
            <p:cNvPr id="246" name="Google Shape;246;p36"/>
            <p:cNvPicPr preferRelativeResize="0"/>
            <p:nvPr/>
          </p:nvPicPr>
          <p:blipFill rotWithShape="1">
            <a:blip r:embed="rId8">
              <a:alphaModFix/>
            </a:blip>
            <a:srcRect b="0" l="0" r="0" t="0"/>
            <a:stretch/>
          </p:blipFill>
          <p:spPr>
            <a:xfrm>
              <a:off x="8107353" y="1223966"/>
              <a:ext cx="558001" cy="558001"/>
            </a:xfrm>
            <a:prstGeom prst="rect">
              <a:avLst/>
            </a:prstGeom>
            <a:noFill/>
            <a:ln>
              <a:noFill/>
            </a:ln>
          </p:spPr>
        </p:pic>
      </p:grpSp>
      <p:grpSp>
        <p:nvGrpSpPr>
          <p:cNvPr id="247" name="Google Shape;247;p36"/>
          <p:cNvGrpSpPr/>
          <p:nvPr/>
        </p:nvGrpSpPr>
        <p:grpSpPr>
          <a:xfrm>
            <a:off x="6848090" y="1061570"/>
            <a:ext cx="866700" cy="586868"/>
            <a:chOff x="8956617" y="1229682"/>
            <a:chExt cx="1155600" cy="782491"/>
          </a:xfrm>
        </p:grpSpPr>
        <p:sp>
          <p:nvSpPr>
            <p:cNvPr id="248" name="Google Shape;248;p36"/>
            <p:cNvSpPr txBox="1"/>
            <p:nvPr/>
          </p:nvSpPr>
          <p:spPr>
            <a:xfrm>
              <a:off x="8956617" y="1766173"/>
              <a:ext cx="1155600" cy="24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200"/>
                <a:buFont typeface="Arial"/>
                <a:buNone/>
              </a:pPr>
              <a:r>
                <a:rPr b="1" i="0" lang="en" sz="800" u="none" cap="none" strike="noStrike">
                  <a:solidFill>
                    <a:schemeClr val="dk1"/>
                  </a:solidFill>
                  <a:latin typeface="Calibri"/>
                  <a:ea typeface="Calibri"/>
                  <a:cs typeface="Calibri"/>
                  <a:sym typeface="Calibri"/>
                </a:rPr>
                <a:t>Keep track of expenses</a:t>
              </a:r>
              <a:endParaRPr b="1" i="0" sz="800" u="none" cap="none" strike="noStrike">
                <a:solidFill>
                  <a:schemeClr val="dk1"/>
                </a:solidFill>
                <a:latin typeface="Calibri"/>
                <a:ea typeface="Calibri"/>
                <a:cs typeface="Calibri"/>
                <a:sym typeface="Calibri"/>
              </a:endParaRPr>
            </a:p>
          </p:txBody>
        </p:sp>
        <p:pic>
          <p:nvPicPr>
            <p:cNvPr id="249" name="Google Shape;249;p36"/>
            <p:cNvPicPr preferRelativeResize="0"/>
            <p:nvPr/>
          </p:nvPicPr>
          <p:blipFill rotWithShape="1">
            <a:blip r:embed="rId9">
              <a:alphaModFix/>
            </a:blip>
            <a:srcRect b="0" l="0" r="0" t="0"/>
            <a:stretch/>
          </p:blipFill>
          <p:spPr>
            <a:xfrm>
              <a:off x="9255467" y="1229682"/>
              <a:ext cx="558001" cy="558001"/>
            </a:xfrm>
            <a:prstGeom prst="rect">
              <a:avLst/>
            </a:prstGeom>
            <a:noFill/>
            <a:ln>
              <a:noFill/>
            </a:ln>
          </p:spPr>
        </p:pic>
      </p:grpSp>
      <p:cxnSp>
        <p:nvCxnSpPr>
          <p:cNvPr id="250" name="Google Shape;250;p36"/>
          <p:cNvCxnSpPr/>
          <p:nvPr/>
        </p:nvCxnSpPr>
        <p:spPr>
          <a:xfrm>
            <a:off x="1275181" y="1984796"/>
            <a:ext cx="6764100" cy="0"/>
          </a:xfrm>
          <a:prstGeom prst="straightConnector1">
            <a:avLst/>
          </a:prstGeom>
          <a:noFill/>
          <a:ln cap="flat" cmpd="sng" w="9525">
            <a:solidFill>
              <a:srgbClr val="CBCBCB"/>
            </a:solidFill>
            <a:prstDash val="solid"/>
            <a:miter lim="8000"/>
            <a:headEnd len="sm" w="sm" type="none"/>
            <a:tailEnd len="sm" w="sm" type="none"/>
          </a:ln>
        </p:spPr>
      </p:cxnSp>
      <p:cxnSp>
        <p:nvCxnSpPr>
          <p:cNvPr id="251" name="Google Shape;251;p36"/>
          <p:cNvCxnSpPr/>
          <p:nvPr/>
        </p:nvCxnSpPr>
        <p:spPr>
          <a:xfrm>
            <a:off x="1275181" y="2381425"/>
            <a:ext cx="6764100" cy="0"/>
          </a:xfrm>
          <a:prstGeom prst="straightConnector1">
            <a:avLst/>
          </a:prstGeom>
          <a:noFill/>
          <a:ln cap="flat" cmpd="sng" w="9525">
            <a:solidFill>
              <a:srgbClr val="CBCBCB"/>
            </a:solidFill>
            <a:prstDash val="solid"/>
            <a:miter lim="8000"/>
            <a:headEnd len="sm" w="sm" type="none"/>
            <a:tailEnd len="sm" w="sm" type="none"/>
          </a:ln>
        </p:spPr>
      </p:cxnSp>
      <p:sp>
        <p:nvSpPr>
          <p:cNvPr id="252" name="Google Shape;252;p36"/>
          <p:cNvSpPr/>
          <p:nvPr/>
        </p:nvSpPr>
        <p:spPr>
          <a:xfrm>
            <a:off x="1312538" y="1937171"/>
            <a:ext cx="992400" cy="104400"/>
          </a:xfrm>
          <a:prstGeom prst="roundRect">
            <a:avLst>
              <a:gd fmla="val 16667" name="adj"/>
            </a:avLst>
          </a:prstGeom>
          <a:solidFill>
            <a:srgbClr val="932A00"/>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253" name="Google Shape;253;p36"/>
          <p:cNvSpPr txBox="1"/>
          <p:nvPr/>
        </p:nvSpPr>
        <p:spPr>
          <a:xfrm>
            <a:off x="217305" y="2278555"/>
            <a:ext cx="958500" cy="1938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None/>
            </a:pPr>
            <a:r>
              <a:rPr b="0" i="0" lang="en" sz="900" u="none" cap="none" strike="noStrike">
                <a:solidFill>
                  <a:schemeClr val="dk2"/>
                </a:solidFill>
                <a:latin typeface="Arial"/>
                <a:ea typeface="Arial"/>
                <a:cs typeface="Arial"/>
                <a:sym typeface="Arial"/>
              </a:rPr>
              <a:t>Using Pay &amp; Go</a:t>
            </a:r>
            <a:endParaRPr sz="1100"/>
          </a:p>
        </p:txBody>
      </p:sp>
      <p:sp>
        <p:nvSpPr>
          <p:cNvPr id="254" name="Google Shape;254;p36"/>
          <p:cNvSpPr txBox="1"/>
          <p:nvPr/>
        </p:nvSpPr>
        <p:spPr>
          <a:xfrm>
            <a:off x="121125" y="1869161"/>
            <a:ext cx="1150800" cy="1938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None/>
            </a:pPr>
            <a:r>
              <a:rPr b="0" i="0" lang="en" sz="900" u="none" cap="none" strike="noStrike">
                <a:solidFill>
                  <a:schemeClr val="dk2"/>
                </a:solidFill>
                <a:latin typeface="Arial"/>
                <a:ea typeface="Arial"/>
                <a:cs typeface="Arial"/>
                <a:sym typeface="Arial"/>
              </a:rPr>
              <a:t>Not using Pay &amp; Go</a:t>
            </a:r>
            <a:endParaRPr sz="1100"/>
          </a:p>
        </p:txBody>
      </p:sp>
      <p:sp>
        <p:nvSpPr>
          <p:cNvPr id="255" name="Google Shape;255;p36"/>
          <p:cNvSpPr/>
          <p:nvPr/>
        </p:nvSpPr>
        <p:spPr>
          <a:xfrm>
            <a:off x="1300744" y="2325689"/>
            <a:ext cx="1062900" cy="104400"/>
          </a:xfrm>
          <a:prstGeom prst="roundRect">
            <a:avLst>
              <a:gd fmla="val 16667" name="adj"/>
            </a:avLst>
          </a:prstGeom>
          <a:solidFill>
            <a:srgbClr val="548135"/>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256" name="Google Shape;256;p36"/>
          <p:cNvSpPr/>
          <p:nvPr/>
        </p:nvSpPr>
        <p:spPr>
          <a:xfrm>
            <a:off x="2509057" y="1933632"/>
            <a:ext cx="717000" cy="97200"/>
          </a:xfrm>
          <a:prstGeom prst="roundRect">
            <a:avLst>
              <a:gd fmla="val 16667" name="adj"/>
            </a:avLst>
          </a:prstGeom>
          <a:solidFill>
            <a:srgbClr val="932A00"/>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257" name="Google Shape;257;p36"/>
          <p:cNvSpPr/>
          <p:nvPr/>
        </p:nvSpPr>
        <p:spPr>
          <a:xfrm>
            <a:off x="3418931" y="1938477"/>
            <a:ext cx="552900" cy="97200"/>
          </a:xfrm>
          <a:prstGeom prst="roundRect">
            <a:avLst>
              <a:gd fmla="val 16667" name="adj"/>
            </a:avLst>
          </a:prstGeom>
          <a:solidFill>
            <a:srgbClr val="932A00"/>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258" name="Google Shape;258;p36"/>
          <p:cNvSpPr/>
          <p:nvPr/>
        </p:nvSpPr>
        <p:spPr>
          <a:xfrm>
            <a:off x="4143417" y="1939932"/>
            <a:ext cx="856500" cy="97200"/>
          </a:xfrm>
          <a:prstGeom prst="roundRect">
            <a:avLst>
              <a:gd fmla="val 16667" name="adj"/>
            </a:avLst>
          </a:prstGeom>
          <a:solidFill>
            <a:srgbClr val="932A00"/>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259" name="Google Shape;259;p36"/>
          <p:cNvSpPr/>
          <p:nvPr/>
        </p:nvSpPr>
        <p:spPr>
          <a:xfrm>
            <a:off x="5246451" y="1940480"/>
            <a:ext cx="384000" cy="97200"/>
          </a:xfrm>
          <a:prstGeom prst="roundRect">
            <a:avLst>
              <a:gd fmla="val 16667" name="adj"/>
            </a:avLst>
          </a:prstGeom>
          <a:solidFill>
            <a:srgbClr val="932A00"/>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260" name="Google Shape;260;p36"/>
          <p:cNvSpPr/>
          <p:nvPr/>
        </p:nvSpPr>
        <p:spPr>
          <a:xfrm>
            <a:off x="5858624" y="1931604"/>
            <a:ext cx="806700" cy="97200"/>
          </a:xfrm>
          <a:prstGeom prst="roundRect">
            <a:avLst>
              <a:gd fmla="val 16667" name="adj"/>
            </a:avLst>
          </a:prstGeom>
          <a:solidFill>
            <a:srgbClr val="932A00"/>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261" name="Google Shape;261;p36"/>
          <p:cNvSpPr/>
          <p:nvPr/>
        </p:nvSpPr>
        <p:spPr>
          <a:xfrm>
            <a:off x="6866273" y="1937822"/>
            <a:ext cx="877200" cy="97200"/>
          </a:xfrm>
          <a:prstGeom prst="roundRect">
            <a:avLst>
              <a:gd fmla="val 16667" name="adj"/>
            </a:avLst>
          </a:prstGeom>
          <a:solidFill>
            <a:srgbClr val="932A00"/>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262" name="Google Shape;262;p36"/>
          <p:cNvSpPr/>
          <p:nvPr/>
        </p:nvSpPr>
        <p:spPr>
          <a:xfrm>
            <a:off x="5283698" y="2337683"/>
            <a:ext cx="309600" cy="97200"/>
          </a:xfrm>
          <a:prstGeom prst="roundRect">
            <a:avLst>
              <a:gd fmla="val 16667" name="adj"/>
            </a:avLst>
          </a:prstGeom>
          <a:solidFill>
            <a:srgbClr val="548135"/>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263" name="Google Shape;263;p36"/>
          <p:cNvSpPr/>
          <p:nvPr/>
        </p:nvSpPr>
        <p:spPr>
          <a:xfrm>
            <a:off x="4305009" y="2336729"/>
            <a:ext cx="498300" cy="97200"/>
          </a:xfrm>
          <a:prstGeom prst="roundRect">
            <a:avLst>
              <a:gd fmla="val 16667" name="adj"/>
            </a:avLst>
          </a:prstGeom>
          <a:solidFill>
            <a:srgbClr val="548135"/>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264" name="Google Shape;264;p36"/>
          <p:cNvSpPr txBox="1"/>
          <p:nvPr/>
        </p:nvSpPr>
        <p:spPr>
          <a:xfrm>
            <a:off x="248900" y="2687949"/>
            <a:ext cx="895200" cy="1938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None/>
            </a:pPr>
            <a:r>
              <a:rPr b="0" i="0" lang="en" sz="900" u="none" cap="none" strike="noStrike">
                <a:solidFill>
                  <a:schemeClr val="dk2"/>
                </a:solidFill>
                <a:latin typeface="Arial"/>
                <a:ea typeface="Arial"/>
                <a:cs typeface="Arial"/>
                <a:sym typeface="Arial"/>
              </a:rPr>
              <a:t>Timeline (min) </a:t>
            </a:r>
            <a:endParaRPr sz="1100"/>
          </a:p>
        </p:txBody>
      </p:sp>
      <p:grpSp>
        <p:nvGrpSpPr>
          <p:cNvPr id="265" name="Google Shape;265;p36"/>
          <p:cNvGrpSpPr/>
          <p:nvPr/>
        </p:nvGrpSpPr>
        <p:grpSpPr>
          <a:xfrm>
            <a:off x="1240996" y="2586671"/>
            <a:ext cx="1114642" cy="210564"/>
            <a:chOff x="1654661" y="3147038"/>
            <a:chExt cx="1486189" cy="280752"/>
          </a:xfrm>
        </p:grpSpPr>
        <p:cxnSp>
          <p:nvCxnSpPr>
            <p:cNvPr id="266" name="Google Shape;266;p36"/>
            <p:cNvCxnSpPr/>
            <p:nvPr/>
          </p:nvCxnSpPr>
          <p:spPr>
            <a:xfrm>
              <a:off x="1750051" y="3424037"/>
              <a:ext cx="1317900" cy="0"/>
            </a:xfrm>
            <a:prstGeom prst="straightConnector1">
              <a:avLst/>
            </a:prstGeom>
            <a:noFill/>
            <a:ln cap="flat" cmpd="sng" w="9525">
              <a:solidFill>
                <a:srgbClr val="CBCBCB"/>
              </a:solidFill>
              <a:prstDash val="solid"/>
              <a:miter lim="8000"/>
              <a:headEnd len="sm" w="sm" type="none"/>
              <a:tailEnd len="sm" w="sm" type="none"/>
            </a:ln>
          </p:spPr>
        </p:cxnSp>
        <p:sp>
          <p:nvSpPr>
            <p:cNvPr id="267" name="Google Shape;267;p36"/>
            <p:cNvSpPr txBox="1"/>
            <p:nvPr/>
          </p:nvSpPr>
          <p:spPr>
            <a:xfrm>
              <a:off x="1654661" y="3147038"/>
              <a:ext cx="173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800" u="none" cap="none" strike="noStrike">
                  <a:solidFill>
                    <a:schemeClr val="dk2"/>
                  </a:solidFill>
                  <a:latin typeface="Arial"/>
                  <a:ea typeface="Arial"/>
                  <a:cs typeface="Arial"/>
                  <a:sym typeface="Arial"/>
                </a:rPr>
                <a:t>0</a:t>
              </a:r>
              <a:endParaRPr sz="1100"/>
            </a:p>
          </p:txBody>
        </p:sp>
        <p:sp>
          <p:nvSpPr>
            <p:cNvPr id="268" name="Google Shape;268;p36"/>
            <p:cNvSpPr txBox="1"/>
            <p:nvPr/>
          </p:nvSpPr>
          <p:spPr>
            <a:xfrm>
              <a:off x="2781450" y="3171290"/>
              <a:ext cx="359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20</a:t>
              </a:r>
              <a:endParaRPr sz="1100"/>
            </a:p>
          </p:txBody>
        </p:sp>
      </p:grpSp>
      <p:grpSp>
        <p:nvGrpSpPr>
          <p:cNvPr id="269" name="Google Shape;269;p36"/>
          <p:cNvGrpSpPr/>
          <p:nvPr/>
        </p:nvGrpSpPr>
        <p:grpSpPr>
          <a:xfrm>
            <a:off x="2450996" y="2606490"/>
            <a:ext cx="837798" cy="198978"/>
            <a:chOff x="1680853" y="3170836"/>
            <a:chExt cx="1117064" cy="265304"/>
          </a:xfrm>
        </p:grpSpPr>
        <p:cxnSp>
          <p:nvCxnSpPr>
            <p:cNvPr id="270" name="Google Shape;270;p36"/>
            <p:cNvCxnSpPr>
              <a:endCxn id="271" idx="2"/>
            </p:cNvCxnSpPr>
            <p:nvPr/>
          </p:nvCxnSpPr>
          <p:spPr>
            <a:xfrm>
              <a:off x="1811217" y="3427336"/>
              <a:ext cx="807000" cy="0"/>
            </a:xfrm>
            <a:prstGeom prst="straightConnector1">
              <a:avLst/>
            </a:prstGeom>
            <a:noFill/>
            <a:ln cap="flat" cmpd="sng" w="9525">
              <a:solidFill>
                <a:srgbClr val="CBCBCB"/>
              </a:solidFill>
              <a:prstDash val="solid"/>
              <a:miter lim="8000"/>
              <a:headEnd len="sm" w="sm" type="none"/>
              <a:tailEnd len="sm" w="sm" type="none"/>
            </a:ln>
          </p:spPr>
        </p:cxnSp>
        <p:sp>
          <p:nvSpPr>
            <p:cNvPr id="272" name="Google Shape;272;p36"/>
            <p:cNvSpPr txBox="1"/>
            <p:nvPr/>
          </p:nvSpPr>
          <p:spPr>
            <a:xfrm>
              <a:off x="1680853" y="3179640"/>
              <a:ext cx="173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0</a:t>
              </a:r>
              <a:endParaRPr sz="1100"/>
            </a:p>
          </p:txBody>
        </p:sp>
        <p:sp>
          <p:nvSpPr>
            <p:cNvPr id="271" name="Google Shape;271;p36"/>
            <p:cNvSpPr txBox="1"/>
            <p:nvPr/>
          </p:nvSpPr>
          <p:spPr>
            <a:xfrm>
              <a:off x="2438517" y="3170836"/>
              <a:ext cx="359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10</a:t>
              </a:r>
              <a:endParaRPr sz="1100"/>
            </a:p>
          </p:txBody>
        </p:sp>
      </p:grpSp>
      <p:grpSp>
        <p:nvGrpSpPr>
          <p:cNvPr id="273" name="Google Shape;273;p36"/>
          <p:cNvGrpSpPr/>
          <p:nvPr/>
        </p:nvGrpSpPr>
        <p:grpSpPr>
          <a:xfrm>
            <a:off x="3279794" y="2605655"/>
            <a:ext cx="837798" cy="198978"/>
            <a:chOff x="1680853" y="3170836"/>
            <a:chExt cx="1117064" cy="265304"/>
          </a:xfrm>
        </p:grpSpPr>
        <p:cxnSp>
          <p:nvCxnSpPr>
            <p:cNvPr id="274" name="Google Shape;274;p36"/>
            <p:cNvCxnSpPr>
              <a:endCxn id="275" idx="2"/>
            </p:cNvCxnSpPr>
            <p:nvPr/>
          </p:nvCxnSpPr>
          <p:spPr>
            <a:xfrm>
              <a:off x="1811217" y="3427336"/>
              <a:ext cx="807000" cy="0"/>
            </a:xfrm>
            <a:prstGeom prst="straightConnector1">
              <a:avLst/>
            </a:prstGeom>
            <a:noFill/>
            <a:ln cap="flat" cmpd="sng" w="9525">
              <a:solidFill>
                <a:srgbClr val="CBCBCB"/>
              </a:solidFill>
              <a:prstDash val="solid"/>
              <a:miter lim="8000"/>
              <a:headEnd len="sm" w="sm" type="none"/>
              <a:tailEnd len="sm" w="sm" type="none"/>
            </a:ln>
          </p:spPr>
        </p:cxnSp>
        <p:sp>
          <p:nvSpPr>
            <p:cNvPr id="276" name="Google Shape;276;p36"/>
            <p:cNvSpPr txBox="1"/>
            <p:nvPr/>
          </p:nvSpPr>
          <p:spPr>
            <a:xfrm>
              <a:off x="1680853" y="3179640"/>
              <a:ext cx="173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0</a:t>
              </a:r>
              <a:endParaRPr sz="1100"/>
            </a:p>
          </p:txBody>
        </p:sp>
        <p:sp>
          <p:nvSpPr>
            <p:cNvPr id="275" name="Google Shape;275;p36"/>
            <p:cNvSpPr txBox="1"/>
            <p:nvPr/>
          </p:nvSpPr>
          <p:spPr>
            <a:xfrm>
              <a:off x="2438517" y="3170836"/>
              <a:ext cx="359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5</a:t>
              </a:r>
              <a:endParaRPr sz="1100"/>
            </a:p>
          </p:txBody>
        </p:sp>
      </p:grpSp>
      <p:grpSp>
        <p:nvGrpSpPr>
          <p:cNvPr id="277" name="Google Shape;277;p36"/>
          <p:cNvGrpSpPr/>
          <p:nvPr/>
        </p:nvGrpSpPr>
        <p:grpSpPr>
          <a:xfrm>
            <a:off x="4151332" y="2608160"/>
            <a:ext cx="837798" cy="198978"/>
            <a:chOff x="1680853" y="3170836"/>
            <a:chExt cx="1117064" cy="265304"/>
          </a:xfrm>
        </p:grpSpPr>
        <p:cxnSp>
          <p:nvCxnSpPr>
            <p:cNvPr id="278" name="Google Shape;278;p36"/>
            <p:cNvCxnSpPr>
              <a:endCxn id="279" idx="2"/>
            </p:cNvCxnSpPr>
            <p:nvPr/>
          </p:nvCxnSpPr>
          <p:spPr>
            <a:xfrm>
              <a:off x="1811217" y="3427336"/>
              <a:ext cx="807000" cy="0"/>
            </a:xfrm>
            <a:prstGeom prst="straightConnector1">
              <a:avLst/>
            </a:prstGeom>
            <a:noFill/>
            <a:ln cap="flat" cmpd="sng" w="9525">
              <a:solidFill>
                <a:srgbClr val="CBCBCB"/>
              </a:solidFill>
              <a:prstDash val="solid"/>
              <a:miter lim="8000"/>
              <a:headEnd len="sm" w="sm" type="none"/>
              <a:tailEnd len="sm" w="sm" type="none"/>
            </a:ln>
          </p:spPr>
        </p:cxnSp>
        <p:sp>
          <p:nvSpPr>
            <p:cNvPr id="280" name="Google Shape;280;p36"/>
            <p:cNvSpPr txBox="1"/>
            <p:nvPr/>
          </p:nvSpPr>
          <p:spPr>
            <a:xfrm>
              <a:off x="1680853" y="3179640"/>
              <a:ext cx="173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0</a:t>
              </a:r>
              <a:endParaRPr sz="1100"/>
            </a:p>
          </p:txBody>
        </p:sp>
        <p:sp>
          <p:nvSpPr>
            <p:cNvPr id="279" name="Google Shape;279;p36"/>
            <p:cNvSpPr txBox="1"/>
            <p:nvPr/>
          </p:nvSpPr>
          <p:spPr>
            <a:xfrm>
              <a:off x="2438517" y="3170836"/>
              <a:ext cx="359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5</a:t>
              </a:r>
              <a:endParaRPr sz="1100"/>
            </a:p>
          </p:txBody>
        </p:sp>
      </p:grpSp>
      <p:grpSp>
        <p:nvGrpSpPr>
          <p:cNvPr id="281" name="Google Shape;281;p36"/>
          <p:cNvGrpSpPr/>
          <p:nvPr/>
        </p:nvGrpSpPr>
        <p:grpSpPr>
          <a:xfrm>
            <a:off x="5028392" y="2607325"/>
            <a:ext cx="837798" cy="198978"/>
            <a:chOff x="1680853" y="3170836"/>
            <a:chExt cx="1117064" cy="265304"/>
          </a:xfrm>
        </p:grpSpPr>
        <p:cxnSp>
          <p:nvCxnSpPr>
            <p:cNvPr id="282" name="Google Shape;282;p36"/>
            <p:cNvCxnSpPr>
              <a:endCxn id="283" idx="2"/>
            </p:cNvCxnSpPr>
            <p:nvPr/>
          </p:nvCxnSpPr>
          <p:spPr>
            <a:xfrm>
              <a:off x="1811217" y="3427336"/>
              <a:ext cx="807000" cy="0"/>
            </a:xfrm>
            <a:prstGeom prst="straightConnector1">
              <a:avLst/>
            </a:prstGeom>
            <a:noFill/>
            <a:ln cap="flat" cmpd="sng" w="9525">
              <a:solidFill>
                <a:srgbClr val="CBCBCB"/>
              </a:solidFill>
              <a:prstDash val="solid"/>
              <a:miter lim="8000"/>
              <a:headEnd len="sm" w="sm" type="none"/>
              <a:tailEnd len="sm" w="sm" type="none"/>
            </a:ln>
          </p:spPr>
        </p:cxnSp>
        <p:sp>
          <p:nvSpPr>
            <p:cNvPr id="284" name="Google Shape;284;p36"/>
            <p:cNvSpPr txBox="1"/>
            <p:nvPr/>
          </p:nvSpPr>
          <p:spPr>
            <a:xfrm>
              <a:off x="1680853" y="3179640"/>
              <a:ext cx="173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0</a:t>
              </a:r>
              <a:endParaRPr sz="1100"/>
            </a:p>
          </p:txBody>
        </p:sp>
        <p:sp>
          <p:nvSpPr>
            <p:cNvPr id="283" name="Google Shape;283;p36"/>
            <p:cNvSpPr txBox="1"/>
            <p:nvPr/>
          </p:nvSpPr>
          <p:spPr>
            <a:xfrm>
              <a:off x="2438517" y="3170836"/>
              <a:ext cx="359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2</a:t>
              </a:r>
              <a:endParaRPr sz="1100"/>
            </a:p>
          </p:txBody>
        </p:sp>
      </p:grpSp>
      <p:grpSp>
        <p:nvGrpSpPr>
          <p:cNvPr id="285" name="Google Shape;285;p36"/>
          <p:cNvGrpSpPr/>
          <p:nvPr/>
        </p:nvGrpSpPr>
        <p:grpSpPr>
          <a:xfrm>
            <a:off x="5870369" y="2604820"/>
            <a:ext cx="837798" cy="198978"/>
            <a:chOff x="1680853" y="3170836"/>
            <a:chExt cx="1117064" cy="265304"/>
          </a:xfrm>
        </p:grpSpPr>
        <p:cxnSp>
          <p:nvCxnSpPr>
            <p:cNvPr id="286" name="Google Shape;286;p36"/>
            <p:cNvCxnSpPr>
              <a:endCxn id="287" idx="2"/>
            </p:cNvCxnSpPr>
            <p:nvPr/>
          </p:nvCxnSpPr>
          <p:spPr>
            <a:xfrm>
              <a:off x="1811217" y="3427336"/>
              <a:ext cx="807000" cy="0"/>
            </a:xfrm>
            <a:prstGeom prst="straightConnector1">
              <a:avLst/>
            </a:prstGeom>
            <a:noFill/>
            <a:ln cap="flat" cmpd="sng" w="9525">
              <a:solidFill>
                <a:srgbClr val="CBCBCB"/>
              </a:solidFill>
              <a:prstDash val="solid"/>
              <a:miter lim="8000"/>
              <a:headEnd len="sm" w="sm" type="none"/>
              <a:tailEnd len="sm" w="sm" type="none"/>
            </a:ln>
          </p:spPr>
        </p:cxnSp>
        <p:sp>
          <p:nvSpPr>
            <p:cNvPr id="288" name="Google Shape;288;p36"/>
            <p:cNvSpPr txBox="1"/>
            <p:nvPr/>
          </p:nvSpPr>
          <p:spPr>
            <a:xfrm>
              <a:off x="1680853" y="3179640"/>
              <a:ext cx="173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0</a:t>
              </a:r>
              <a:endParaRPr sz="1100"/>
            </a:p>
          </p:txBody>
        </p:sp>
        <p:sp>
          <p:nvSpPr>
            <p:cNvPr id="287" name="Google Shape;287;p36"/>
            <p:cNvSpPr txBox="1"/>
            <p:nvPr/>
          </p:nvSpPr>
          <p:spPr>
            <a:xfrm>
              <a:off x="2438517" y="3170836"/>
              <a:ext cx="359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5</a:t>
              </a:r>
              <a:endParaRPr sz="1100"/>
            </a:p>
          </p:txBody>
        </p:sp>
      </p:grpSp>
      <p:grpSp>
        <p:nvGrpSpPr>
          <p:cNvPr id="289" name="Google Shape;289;p36"/>
          <p:cNvGrpSpPr/>
          <p:nvPr/>
        </p:nvGrpSpPr>
        <p:grpSpPr>
          <a:xfrm>
            <a:off x="6941047" y="2603986"/>
            <a:ext cx="837798" cy="198978"/>
            <a:chOff x="1680853" y="3170836"/>
            <a:chExt cx="1117064" cy="265304"/>
          </a:xfrm>
        </p:grpSpPr>
        <p:cxnSp>
          <p:nvCxnSpPr>
            <p:cNvPr id="290" name="Google Shape;290;p36"/>
            <p:cNvCxnSpPr>
              <a:endCxn id="291" idx="2"/>
            </p:cNvCxnSpPr>
            <p:nvPr/>
          </p:nvCxnSpPr>
          <p:spPr>
            <a:xfrm>
              <a:off x="1811217" y="3427336"/>
              <a:ext cx="807000" cy="0"/>
            </a:xfrm>
            <a:prstGeom prst="straightConnector1">
              <a:avLst/>
            </a:prstGeom>
            <a:noFill/>
            <a:ln cap="flat" cmpd="sng" w="9525">
              <a:solidFill>
                <a:srgbClr val="CBCBCB"/>
              </a:solidFill>
              <a:prstDash val="solid"/>
              <a:miter lim="8000"/>
              <a:headEnd len="sm" w="sm" type="none"/>
              <a:tailEnd len="sm" w="sm" type="none"/>
            </a:ln>
          </p:spPr>
        </p:cxnSp>
        <p:sp>
          <p:nvSpPr>
            <p:cNvPr id="292" name="Google Shape;292;p36"/>
            <p:cNvSpPr txBox="1"/>
            <p:nvPr/>
          </p:nvSpPr>
          <p:spPr>
            <a:xfrm>
              <a:off x="1680853" y="3179640"/>
              <a:ext cx="173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0</a:t>
              </a:r>
              <a:endParaRPr sz="1100"/>
            </a:p>
          </p:txBody>
        </p:sp>
        <p:sp>
          <p:nvSpPr>
            <p:cNvPr id="291" name="Google Shape;291;p36"/>
            <p:cNvSpPr txBox="1"/>
            <p:nvPr/>
          </p:nvSpPr>
          <p:spPr>
            <a:xfrm>
              <a:off x="2438517" y="3170836"/>
              <a:ext cx="359400" cy="25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rPr>
                <a:t>3</a:t>
              </a:r>
              <a:r>
                <a:rPr lang="en" sz="800">
                  <a:solidFill>
                    <a:schemeClr val="dk2"/>
                  </a:solidFill>
                  <a:latin typeface="Arial"/>
                  <a:ea typeface="Arial"/>
                  <a:cs typeface="Arial"/>
                  <a:sym typeface="Arial"/>
                </a:rPr>
                <a:t>0</a:t>
              </a:r>
              <a:endParaRPr sz="1100"/>
            </a:p>
          </p:txBody>
        </p:sp>
      </p:grpSp>
      <p:sp>
        <p:nvSpPr>
          <p:cNvPr id="293" name="Google Shape;293;p36"/>
          <p:cNvSpPr/>
          <p:nvPr/>
        </p:nvSpPr>
        <p:spPr>
          <a:xfrm>
            <a:off x="2494163" y="3170653"/>
            <a:ext cx="527400" cy="528600"/>
          </a:xfrm>
          <a:prstGeom prst="ellipse">
            <a:avLst/>
          </a:prstGeom>
          <a:solidFill>
            <a:srgbClr val="AEABAB"/>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lt1"/>
              </a:buClr>
              <a:buSzPts val="1000"/>
              <a:buFont typeface="Calibri"/>
              <a:buNone/>
            </a:pPr>
            <a:r>
              <a:rPr b="0" i="0" lang="en" sz="1000" u="none" cap="none" strike="noStrike">
                <a:solidFill>
                  <a:schemeClr val="lt1"/>
                </a:solidFill>
                <a:latin typeface="Calibri"/>
                <a:ea typeface="Calibri"/>
                <a:cs typeface="Calibri"/>
                <a:sym typeface="Calibri"/>
              </a:rPr>
              <a:t>10</a:t>
            </a:r>
            <a:endParaRPr sz="1100"/>
          </a:p>
        </p:txBody>
      </p:sp>
      <p:sp>
        <p:nvSpPr>
          <p:cNvPr id="294" name="Google Shape;294;p36"/>
          <p:cNvSpPr/>
          <p:nvPr/>
        </p:nvSpPr>
        <p:spPr>
          <a:xfrm>
            <a:off x="4262437" y="3170653"/>
            <a:ext cx="527400" cy="528600"/>
          </a:xfrm>
          <a:prstGeom prst="ellipse">
            <a:avLst/>
          </a:prstGeom>
          <a:solidFill>
            <a:srgbClr val="AEABA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Calibri"/>
                <a:ea typeface="Calibri"/>
                <a:cs typeface="Calibri"/>
                <a:sym typeface="Calibri"/>
              </a:rPr>
              <a:t>2</a:t>
            </a:r>
            <a:endParaRPr sz="1100"/>
          </a:p>
        </p:txBody>
      </p:sp>
      <p:sp>
        <p:nvSpPr>
          <p:cNvPr id="295" name="Google Shape;295;p36"/>
          <p:cNvSpPr/>
          <p:nvPr/>
        </p:nvSpPr>
        <p:spPr>
          <a:xfrm>
            <a:off x="5152894" y="3170653"/>
            <a:ext cx="527400" cy="528600"/>
          </a:xfrm>
          <a:prstGeom prst="ellipse">
            <a:avLst/>
          </a:prstGeom>
          <a:solidFill>
            <a:srgbClr val="AEABA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Calibri"/>
                <a:ea typeface="Calibri"/>
                <a:cs typeface="Calibri"/>
                <a:sym typeface="Calibri"/>
              </a:rPr>
              <a:t>1</a:t>
            </a:r>
            <a:endParaRPr sz="1100"/>
          </a:p>
        </p:txBody>
      </p:sp>
      <p:sp>
        <p:nvSpPr>
          <p:cNvPr id="296" name="Google Shape;296;p36"/>
          <p:cNvSpPr txBox="1"/>
          <p:nvPr/>
        </p:nvSpPr>
        <p:spPr>
          <a:xfrm>
            <a:off x="217275" y="3291750"/>
            <a:ext cx="958500" cy="3186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None/>
            </a:pPr>
            <a:r>
              <a:rPr lang="en" sz="900">
                <a:solidFill>
                  <a:schemeClr val="dk2"/>
                </a:solidFill>
                <a:latin typeface="Arial"/>
                <a:ea typeface="Arial"/>
                <a:cs typeface="Arial"/>
                <a:sym typeface="Arial"/>
              </a:rPr>
              <a:t>Time saved per week (min)</a:t>
            </a:r>
            <a:endParaRPr sz="1100"/>
          </a:p>
        </p:txBody>
      </p:sp>
      <p:sp>
        <p:nvSpPr>
          <p:cNvPr id="297" name="Google Shape;297;p36"/>
          <p:cNvSpPr/>
          <p:nvPr/>
        </p:nvSpPr>
        <p:spPr>
          <a:xfrm>
            <a:off x="3404394" y="3170652"/>
            <a:ext cx="527400" cy="528600"/>
          </a:xfrm>
          <a:prstGeom prst="ellipse">
            <a:avLst/>
          </a:prstGeom>
          <a:solidFill>
            <a:srgbClr val="AEABAB"/>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lt1"/>
              </a:buClr>
              <a:buSzPts val="1000"/>
              <a:buFont typeface="Calibri"/>
              <a:buNone/>
            </a:pPr>
            <a:r>
              <a:rPr b="0" i="0" lang="en" sz="1000" u="none" cap="none" strike="noStrike">
                <a:solidFill>
                  <a:schemeClr val="lt1"/>
                </a:solidFill>
                <a:latin typeface="Calibri"/>
                <a:ea typeface="Calibri"/>
                <a:cs typeface="Calibri"/>
                <a:sym typeface="Calibri"/>
              </a:rPr>
              <a:t>5</a:t>
            </a:r>
            <a:endParaRPr sz="1100"/>
          </a:p>
        </p:txBody>
      </p:sp>
      <p:sp>
        <p:nvSpPr>
          <p:cNvPr id="298" name="Google Shape;298;p36"/>
          <p:cNvSpPr/>
          <p:nvPr/>
        </p:nvSpPr>
        <p:spPr>
          <a:xfrm>
            <a:off x="6016976" y="3170652"/>
            <a:ext cx="527400" cy="528600"/>
          </a:xfrm>
          <a:prstGeom prst="ellipse">
            <a:avLst/>
          </a:prstGeom>
          <a:solidFill>
            <a:srgbClr val="AEABA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Calibri"/>
                <a:ea typeface="Calibri"/>
                <a:cs typeface="Calibri"/>
                <a:sym typeface="Calibri"/>
              </a:rPr>
              <a:t>5</a:t>
            </a:r>
            <a:endParaRPr sz="1100"/>
          </a:p>
        </p:txBody>
      </p:sp>
      <p:sp>
        <p:nvSpPr>
          <p:cNvPr id="299" name="Google Shape;299;p36"/>
          <p:cNvSpPr/>
          <p:nvPr/>
        </p:nvSpPr>
        <p:spPr>
          <a:xfrm>
            <a:off x="7017755" y="3168820"/>
            <a:ext cx="527400" cy="528600"/>
          </a:xfrm>
          <a:prstGeom prst="ellipse">
            <a:avLst/>
          </a:prstGeom>
          <a:solidFill>
            <a:srgbClr val="AEABA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Calibri"/>
                <a:ea typeface="Calibri"/>
                <a:cs typeface="Calibri"/>
                <a:sym typeface="Calibri"/>
              </a:rPr>
              <a:t>30</a:t>
            </a:r>
            <a:endParaRPr sz="1100"/>
          </a:p>
        </p:txBody>
      </p:sp>
      <p:sp>
        <p:nvSpPr>
          <p:cNvPr id="300" name="Google Shape;300;p36"/>
          <p:cNvSpPr/>
          <p:nvPr/>
        </p:nvSpPr>
        <p:spPr>
          <a:xfrm>
            <a:off x="8226276" y="1828091"/>
            <a:ext cx="740400" cy="316500"/>
          </a:xfrm>
          <a:prstGeom prst="roundRect">
            <a:avLst>
              <a:gd fmla="val 16667" name="adj"/>
            </a:avLst>
          </a:prstGeom>
          <a:solidFill>
            <a:schemeClr val="lt1"/>
          </a:solidFill>
          <a:ln cap="flat" cmpd="sng" w="12700">
            <a:solidFill>
              <a:srgbClr val="00206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rPr>
              <a:t>7</a:t>
            </a:r>
            <a:r>
              <a:rPr lang="en" sz="900">
                <a:solidFill>
                  <a:schemeClr val="dk1"/>
                </a:solidFill>
                <a:latin typeface="Arial"/>
                <a:ea typeface="Arial"/>
                <a:cs typeface="Arial"/>
                <a:sym typeface="Arial"/>
              </a:rPr>
              <a:t>7 min</a:t>
            </a:r>
            <a:endParaRPr sz="1100"/>
          </a:p>
        </p:txBody>
      </p:sp>
      <p:sp>
        <p:nvSpPr>
          <p:cNvPr id="301" name="Google Shape;301;p36"/>
          <p:cNvSpPr/>
          <p:nvPr/>
        </p:nvSpPr>
        <p:spPr>
          <a:xfrm>
            <a:off x="8233344" y="2227952"/>
            <a:ext cx="740400" cy="316500"/>
          </a:xfrm>
          <a:prstGeom prst="roundRect">
            <a:avLst>
              <a:gd fmla="val 16667" name="adj"/>
            </a:avLst>
          </a:prstGeom>
          <a:solidFill>
            <a:schemeClr val="lt1"/>
          </a:solidFill>
          <a:ln cap="flat" cmpd="sng" w="12700">
            <a:solidFill>
              <a:srgbClr val="00206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24 min</a:t>
            </a:r>
            <a:endParaRPr sz="1100"/>
          </a:p>
        </p:txBody>
      </p:sp>
      <p:sp>
        <p:nvSpPr>
          <p:cNvPr id="302" name="Google Shape;302;p36"/>
          <p:cNvSpPr/>
          <p:nvPr/>
        </p:nvSpPr>
        <p:spPr>
          <a:xfrm>
            <a:off x="8086913" y="3167568"/>
            <a:ext cx="856500" cy="484800"/>
          </a:xfrm>
          <a:prstGeom prst="roundRect">
            <a:avLst>
              <a:gd fmla="val 16667" name="adj"/>
            </a:avLst>
          </a:prstGeom>
          <a:solidFill>
            <a:schemeClr val="accent6"/>
          </a:solidFill>
          <a:ln cap="flat" cmpd="sng" w="12700">
            <a:solidFill>
              <a:srgbClr val="00206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900">
                <a:solidFill>
                  <a:schemeClr val="dk1"/>
                </a:solidFill>
              </a:rPr>
              <a:t>50</a:t>
            </a:r>
            <a:r>
              <a:rPr b="1" lang="en" sz="900">
                <a:solidFill>
                  <a:schemeClr val="dk1"/>
                </a:solidFill>
                <a:latin typeface="Arial"/>
                <a:ea typeface="Arial"/>
                <a:cs typeface="Arial"/>
                <a:sym typeface="Arial"/>
              </a:rPr>
              <a:t> min</a:t>
            </a:r>
            <a:endParaRPr sz="1100"/>
          </a:p>
        </p:txBody>
      </p:sp>
      <p:sp>
        <p:nvSpPr>
          <p:cNvPr id="303" name="Google Shape;303;p36"/>
          <p:cNvSpPr txBox="1"/>
          <p:nvPr/>
        </p:nvSpPr>
        <p:spPr>
          <a:xfrm>
            <a:off x="85125" y="4020244"/>
            <a:ext cx="1356300" cy="1938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None/>
            </a:pPr>
            <a:r>
              <a:rPr lang="en" sz="900">
                <a:solidFill>
                  <a:schemeClr val="dk2"/>
                </a:solidFill>
                <a:latin typeface="Arial"/>
                <a:ea typeface="Arial"/>
                <a:cs typeface="Arial"/>
                <a:sym typeface="Arial"/>
              </a:rPr>
              <a:t>Key Value </a:t>
            </a:r>
            <a:r>
              <a:rPr lang="en" sz="900">
                <a:solidFill>
                  <a:schemeClr val="dk2"/>
                </a:solidFill>
              </a:rPr>
              <a:t>P</a:t>
            </a:r>
            <a:r>
              <a:rPr lang="en" sz="900">
                <a:solidFill>
                  <a:schemeClr val="dk2"/>
                </a:solidFill>
                <a:latin typeface="Arial"/>
                <a:ea typeface="Arial"/>
                <a:cs typeface="Arial"/>
                <a:sym typeface="Arial"/>
              </a:rPr>
              <a:t>roposition</a:t>
            </a:r>
            <a:endParaRPr sz="1100"/>
          </a:p>
        </p:txBody>
      </p:sp>
      <p:sp>
        <p:nvSpPr>
          <p:cNvPr id="304" name="Google Shape;304;p36"/>
          <p:cNvSpPr txBox="1"/>
          <p:nvPr/>
        </p:nvSpPr>
        <p:spPr>
          <a:xfrm>
            <a:off x="1524286" y="4054862"/>
            <a:ext cx="5966700" cy="484800"/>
          </a:xfrm>
          <a:prstGeom prst="rect">
            <a:avLst/>
          </a:prstGeom>
          <a:noFill/>
          <a:ln>
            <a:noFill/>
          </a:ln>
        </p:spPr>
        <p:txBody>
          <a:bodyPr anchorCtr="0" anchor="t" bIns="34275" lIns="68575" spcFirstLastPara="1" rIns="68575" wrap="square" tIns="34275">
            <a:spAutoFit/>
          </a:bodyPr>
          <a:lstStyle/>
          <a:p>
            <a:pPr indent="-120650" lvl="0" marL="127000" marR="0" rtl="0" algn="l">
              <a:spcBef>
                <a:spcPts val="0"/>
              </a:spcBef>
              <a:spcAft>
                <a:spcPts val="0"/>
              </a:spcAft>
              <a:buClr>
                <a:schemeClr val="dk1"/>
              </a:buClr>
              <a:buSzPts val="900"/>
              <a:buFont typeface="Arial"/>
              <a:buChar char="•"/>
            </a:pPr>
            <a:r>
              <a:rPr lang="en" sz="900">
                <a:solidFill>
                  <a:schemeClr val="dk1"/>
                </a:solidFill>
                <a:latin typeface="Arial"/>
                <a:ea typeface="Arial"/>
                <a:cs typeface="Arial"/>
                <a:sym typeface="Arial"/>
              </a:rPr>
              <a:t>Scan &amp; bag items while picking them up, combining </a:t>
            </a:r>
            <a:r>
              <a:rPr b="1" lang="en" sz="900">
                <a:solidFill>
                  <a:schemeClr val="dk1"/>
                </a:solidFill>
                <a:latin typeface="Arial"/>
                <a:ea typeface="Arial"/>
                <a:cs typeface="Arial"/>
                <a:sym typeface="Arial"/>
              </a:rPr>
              <a:t>3 steps into 1</a:t>
            </a:r>
            <a:endParaRPr sz="1100"/>
          </a:p>
          <a:p>
            <a:pPr indent="-120650" lvl="0" marL="127000" marR="0" rtl="0" algn="l">
              <a:spcBef>
                <a:spcPts val="0"/>
              </a:spcBef>
              <a:spcAft>
                <a:spcPts val="0"/>
              </a:spcAft>
              <a:buClr>
                <a:schemeClr val="dk1"/>
              </a:buClr>
              <a:buSzPts val="900"/>
              <a:buFont typeface="Arial"/>
              <a:buChar char="•"/>
            </a:pPr>
            <a:r>
              <a:rPr b="1" lang="en" sz="900">
                <a:solidFill>
                  <a:schemeClr val="dk1"/>
                </a:solidFill>
                <a:latin typeface="Arial"/>
                <a:ea typeface="Arial"/>
                <a:cs typeface="Arial"/>
                <a:sym typeface="Arial"/>
              </a:rPr>
              <a:t>Avoid</a:t>
            </a:r>
            <a:r>
              <a:rPr lang="en" sz="900">
                <a:solidFill>
                  <a:schemeClr val="dk1"/>
                </a:solidFill>
                <a:latin typeface="Arial"/>
                <a:ea typeface="Arial"/>
                <a:cs typeface="Arial"/>
                <a:sym typeface="Arial"/>
              </a:rPr>
              <a:t> </a:t>
            </a:r>
            <a:r>
              <a:rPr b="1" lang="en" sz="900">
                <a:solidFill>
                  <a:schemeClr val="dk1"/>
                </a:solidFill>
                <a:latin typeface="Arial"/>
                <a:ea typeface="Arial"/>
                <a:cs typeface="Arial"/>
                <a:sym typeface="Arial"/>
              </a:rPr>
              <a:t>queues</a:t>
            </a:r>
            <a:r>
              <a:rPr lang="en" sz="900">
                <a:solidFill>
                  <a:schemeClr val="dk1"/>
                </a:solidFill>
                <a:latin typeface="Arial"/>
                <a:ea typeface="Arial"/>
                <a:cs typeface="Arial"/>
                <a:sym typeface="Arial"/>
              </a:rPr>
              <a:t> at every possible checkpoint</a:t>
            </a:r>
            <a:endParaRPr sz="1100"/>
          </a:p>
          <a:p>
            <a:pPr indent="-120650" lvl="0" marL="127000" marR="0" rtl="0" algn="l">
              <a:spcBef>
                <a:spcPts val="0"/>
              </a:spcBef>
              <a:spcAft>
                <a:spcPts val="0"/>
              </a:spcAft>
              <a:buClr>
                <a:schemeClr val="dk1"/>
              </a:buClr>
              <a:buSzPts val="900"/>
              <a:buFont typeface="Arial"/>
              <a:buChar char="•"/>
            </a:pPr>
            <a:r>
              <a:rPr b="1" lang="en" sz="900">
                <a:solidFill>
                  <a:schemeClr val="dk1"/>
                </a:solidFill>
                <a:latin typeface="Arial"/>
                <a:ea typeface="Arial"/>
                <a:cs typeface="Arial"/>
                <a:sym typeface="Arial"/>
              </a:rPr>
              <a:t>Automatically</a:t>
            </a:r>
            <a:r>
              <a:rPr lang="en" sz="900">
                <a:solidFill>
                  <a:schemeClr val="dk1"/>
                </a:solidFill>
                <a:latin typeface="Arial"/>
                <a:ea typeface="Arial"/>
                <a:cs typeface="Arial"/>
                <a:sym typeface="Arial"/>
              </a:rPr>
              <a:t> </a:t>
            </a:r>
            <a:r>
              <a:rPr b="1" lang="en" sz="900">
                <a:solidFill>
                  <a:schemeClr val="dk1"/>
                </a:solidFill>
                <a:latin typeface="Arial"/>
                <a:ea typeface="Arial"/>
                <a:cs typeface="Arial"/>
                <a:sym typeface="Arial"/>
              </a:rPr>
              <a:t>sync</a:t>
            </a:r>
            <a:r>
              <a:rPr lang="en" sz="900">
                <a:solidFill>
                  <a:schemeClr val="dk1"/>
                </a:solidFill>
                <a:latin typeface="Arial"/>
                <a:ea typeface="Arial"/>
                <a:cs typeface="Arial"/>
                <a:sym typeface="Arial"/>
              </a:rPr>
              <a:t> data to an expense tracker and receive a </a:t>
            </a:r>
            <a:r>
              <a:rPr b="1" lang="en" sz="900">
                <a:solidFill>
                  <a:schemeClr val="dk1"/>
                </a:solidFill>
                <a:latin typeface="Arial"/>
                <a:ea typeface="Arial"/>
                <a:cs typeface="Arial"/>
                <a:sym typeface="Arial"/>
              </a:rPr>
              <a:t>personalized</a:t>
            </a:r>
            <a:r>
              <a:rPr lang="en" sz="900">
                <a:solidFill>
                  <a:schemeClr val="dk1"/>
                </a:solidFill>
                <a:latin typeface="Arial"/>
                <a:ea typeface="Arial"/>
                <a:cs typeface="Arial"/>
                <a:sym typeface="Arial"/>
              </a:rPr>
              <a:t> and </a:t>
            </a:r>
            <a:r>
              <a:rPr b="1" lang="en" sz="900">
                <a:solidFill>
                  <a:schemeClr val="dk1"/>
                </a:solidFill>
                <a:latin typeface="Arial"/>
                <a:ea typeface="Arial"/>
                <a:cs typeface="Arial"/>
                <a:sym typeface="Arial"/>
              </a:rPr>
              <a:t>detailed</a:t>
            </a:r>
            <a:r>
              <a:rPr lang="en" sz="900">
                <a:solidFill>
                  <a:schemeClr val="dk1"/>
                </a:solidFill>
                <a:latin typeface="Arial"/>
                <a:ea typeface="Arial"/>
                <a:cs typeface="Arial"/>
                <a:sym typeface="Arial"/>
              </a:rPr>
              <a:t> expense analysis</a:t>
            </a:r>
            <a:endParaRPr sz="1100"/>
          </a:p>
        </p:txBody>
      </p:sp>
      <p:sp>
        <p:nvSpPr>
          <p:cNvPr id="305" name="Google Shape;305;p36"/>
          <p:cNvSpPr/>
          <p:nvPr/>
        </p:nvSpPr>
        <p:spPr>
          <a:xfrm>
            <a:off x="1507163" y="3160387"/>
            <a:ext cx="527400" cy="528600"/>
          </a:xfrm>
          <a:prstGeom prst="ellipse">
            <a:avLst/>
          </a:prstGeom>
          <a:solidFill>
            <a:srgbClr val="AEABAB"/>
          </a:solid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1000"/>
              <a:buFont typeface="Calibri"/>
              <a:buNone/>
            </a:pPr>
            <a:r>
              <a:rPr lang="en" sz="1000">
                <a:solidFill>
                  <a:schemeClr val="lt1"/>
                </a:solidFill>
                <a:latin typeface="Calibri"/>
                <a:ea typeface="Calibri"/>
                <a:cs typeface="Calibri"/>
                <a:sym typeface="Calibri"/>
              </a:rPr>
              <a:t>  -3</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7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nvSpPr>
        <p:spPr>
          <a:xfrm>
            <a:off x="319088" y="113110"/>
            <a:ext cx="7886700" cy="5238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None/>
            </a:pPr>
            <a:r>
              <a:rPr b="0" i="0" lang="en" sz="2400" u="none" cap="none" strike="noStrike">
                <a:solidFill>
                  <a:schemeClr val="dk2"/>
                </a:solidFill>
                <a:latin typeface="Arial"/>
                <a:ea typeface="Arial"/>
                <a:cs typeface="Arial"/>
                <a:sym typeface="Arial"/>
              </a:rPr>
              <a:t>Pay &amp; Go Value proposition for stores </a:t>
            </a:r>
            <a:endParaRPr sz="1100"/>
          </a:p>
        </p:txBody>
      </p:sp>
      <p:grpSp>
        <p:nvGrpSpPr>
          <p:cNvPr id="311" name="Google Shape;311;p37"/>
          <p:cNvGrpSpPr/>
          <p:nvPr/>
        </p:nvGrpSpPr>
        <p:grpSpPr>
          <a:xfrm>
            <a:off x="2538439" y="1389274"/>
            <a:ext cx="1663391" cy="2725533"/>
            <a:chOff x="2853368" y="2211816"/>
            <a:chExt cx="2216082" cy="4429600"/>
          </a:xfrm>
        </p:grpSpPr>
        <p:grpSp>
          <p:nvGrpSpPr>
            <p:cNvPr id="312" name="Google Shape;312;p37"/>
            <p:cNvGrpSpPr/>
            <p:nvPr/>
          </p:nvGrpSpPr>
          <p:grpSpPr>
            <a:xfrm>
              <a:off x="3309390" y="2211816"/>
              <a:ext cx="1760060" cy="4429600"/>
              <a:chOff x="3756638" y="1642244"/>
              <a:chExt cx="1760060" cy="4429600"/>
            </a:xfrm>
          </p:grpSpPr>
          <p:cxnSp>
            <p:nvCxnSpPr>
              <p:cNvPr id="313" name="Google Shape;313;p37"/>
              <p:cNvCxnSpPr/>
              <p:nvPr/>
            </p:nvCxnSpPr>
            <p:spPr>
              <a:xfrm>
                <a:off x="3778084" y="1642244"/>
                <a:ext cx="153900" cy="0"/>
              </a:xfrm>
              <a:prstGeom prst="straightConnector1">
                <a:avLst/>
              </a:prstGeom>
              <a:noFill/>
              <a:ln cap="flat" cmpd="sng" w="12700">
                <a:solidFill>
                  <a:srgbClr val="A5A5A5"/>
                </a:solidFill>
                <a:prstDash val="dash"/>
                <a:miter lim="8000"/>
                <a:headEnd len="sm" w="sm" type="none"/>
                <a:tailEnd len="sm" w="sm" type="none"/>
              </a:ln>
            </p:spPr>
          </p:cxnSp>
          <p:cxnSp>
            <p:nvCxnSpPr>
              <p:cNvPr id="314" name="Google Shape;314;p37"/>
              <p:cNvCxnSpPr/>
              <p:nvPr/>
            </p:nvCxnSpPr>
            <p:spPr>
              <a:xfrm>
                <a:off x="3931948" y="1653444"/>
                <a:ext cx="0" cy="4418400"/>
              </a:xfrm>
              <a:prstGeom prst="straightConnector1">
                <a:avLst/>
              </a:prstGeom>
              <a:noFill/>
              <a:ln cap="flat" cmpd="sng" w="12700">
                <a:solidFill>
                  <a:srgbClr val="A5A5A5"/>
                </a:solidFill>
                <a:prstDash val="dash"/>
                <a:miter lim="8000"/>
                <a:headEnd len="sm" w="sm" type="none"/>
                <a:tailEnd len="sm" w="sm" type="none"/>
              </a:ln>
            </p:spPr>
          </p:cxnSp>
          <p:cxnSp>
            <p:nvCxnSpPr>
              <p:cNvPr id="315" name="Google Shape;315;p37"/>
              <p:cNvCxnSpPr/>
              <p:nvPr/>
            </p:nvCxnSpPr>
            <p:spPr>
              <a:xfrm>
                <a:off x="3756638" y="6057026"/>
                <a:ext cx="152400" cy="0"/>
              </a:xfrm>
              <a:prstGeom prst="straightConnector1">
                <a:avLst/>
              </a:prstGeom>
              <a:noFill/>
              <a:ln cap="flat" cmpd="sng" w="12700">
                <a:solidFill>
                  <a:srgbClr val="A5A5A5"/>
                </a:solidFill>
                <a:prstDash val="dash"/>
                <a:miter lim="8000"/>
                <a:headEnd len="sm" w="sm" type="none"/>
                <a:tailEnd len="sm" w="sm" type="none"/>
              </a:ln>
            </p:spPr>
          </p:cxnSp>
          <p:cxnSp>
            <p:nvCxnSpPr>
              <p:cNvPr id="316" name="Google Shape;316;p37"/>
              <p:cNvCxnSpPr/>
              <p:nvPr/>
            </p:nvCxnSpPr>
            <p:spPr>
              <a:xfrm>
                <a:off x="3808498" y="3762278"/>
                <a:ext cx="1708200" cy="0"/>
              </a:xfrm>
              <a:prstGeom prst="straightConnector1">
                <a:avLst/>
              </a:prstGeom>
              <a:noFill/>
              <a:ln cap="flat" cmpd="sng" w="12700">
                <a:solidFill>
                  <a:srgbClr val="A5A5A5"/>
                </a:solidFill>
                <a:prstDash val="dash"/>
                <a:miter lim="8000"/>
                <a:headEnd len="sm" w="sm" type="none"/>
                <a:tailEnd len="sm" w="sm" type="oval"/>
              </a:ln>
            </p:spPr>
          </p:cxnSp>
        </p:grpSp>
        <p:sp>
          <p:nvSpPr>
            <p:cNvPr id="317" name="Google Shape;317;p37"/>
            <p:cNvSpPr/>
            <p:nvPr/>
          </p:nvSpPr>
          <p:spPr>
            <a:xfrm>
              <a:off x="2853368" y="5173364"/>
              <a:ext cx="702600" cy="701700"/>
            </a:xfrm>
            <a:prstGeom prst="ellipse">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lt1"/>
                </a:buClr>
                <a:buSzPts val="600"/>
                <a:buFont typeface="Arial"/>
                <a:buNone/>
              </a:pPr>
              <a:r>
                <a:rPr b="0" i="0" lang="en" sz="2400" u="none" cap="none" strike="noStrike">
                  <a:solidFill>
                    <a:schemeClr val="lt1"/>
                  </a:solidFill>
                  <a:latin typeface="Arial"/>
                  <a:ea typeface="Arial"/>
                  <a:cs typeface="Arial"/>
                  <a:sym typeface="Arial"/>
                </a:rPr>
                <a:t>7</a:t>
              </a:r>
              <a:endParaRPr sz="1100"/>
            </a:p>
          </p:txBody>
        </p:sp>
      </p:grpSp>
      <p:grpSp>
        <p:nvGrpSpPr>
          <p:cNvPr id="318" name="Google Shape;318;p37"/>
          <p:cNvGrpSpPr/>
          <p:nvPr/>
        </p:nvGrpSpPr>
        <p:grpSpPr>
          <a:xfrm>
            <a:off x="7763123" y="2601820"/>
            <a:ext cx="940593" cy="782242"/>
            <a:chOff x="6738938" y="1836736"/>
            <a:chExt cx="1254125" cy="1042989"/>
          </a:xfrm>
        </p:grpSpPr>
        <p:sp>
          <p:nvSpPr>
            <p:cNvPr id="319" name="Google Shape;319;p37"/>
            <p:cNvSpPr/>
            <p:nvPr/>
          </p:nvSpPr>
          <p:spPr>
            <a:xfrm>
              <a:off x="7653338" y="2462211"/>
              <a:ext cx="90600" cy="90600"/>
            </a:xfrm>
            <a:prstGeom prst="rect">
              <a:avLst/>
            </a:prstGeom>
            <a:solidFill>
              <a:srgbClr val="E7D5B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20" name="Google Shape;320;p37"/>
            <p:cNvSpPr/>
            <p:nvPr/>
          </p:nvSpPr>
          <p:spPr>
            <a:xfrm>
              <a:off x="7566025" y="2252661"/>
              <a:ext cx="279400" cy="257175"/>
            </a:xfrm>
            <a:custGeom>
              <a:rect b="b" l="l" r="r" t="t"/>
              <a:pathLst>
                <a:path extrusionOk="0" h="108" w="117">
                  <a:moveTo>
                    <a:pt x="111" y="41"/>
                  </a:moveTo>
                  <a:cubicBezTo>
                    <a:pt x="110" y="41"/>
                    <a:pt x="110" y="42"/>
                    <a:pt x="109" y="43"/>
                  </a:cubicBezTo>
                  <a:cubicBezTo>
                    <a:pt x="109" y="42"/>
                    <a:pt x="109" y="42"/>
                    <a:pt x="109" y="42"/>
                  </a:cubicBezTo>
                  <a:cubicBezTo>
                    <a:pt x="109" y="41"/>
                    <a:pt x="109" y="41"/>
                    <a:pt x="109" y="41"/>
                  </a:cubicBezTo>
                  <a:cubicBezTo>
                    <a:pt x="109" y="40"/>
                    <a:pt x="108" y="40"/>
                    <a:pt x="108" y="39"/>
                  </a:cubicBezTo>
                  <a:cubicBezTo>
                    <a:pt x="108" y="39"/>
                    <a:pt x="108" y="38"/>
                    <a:pt x="108" y="38"/>
                  </a:cubicBezTo>
                  <a:cubicBezTo>
                    <a:pt x="108" y="38"/>
                    <a:pt x="108" y="37"/>
                    <a:pt x="108" y="37"/>
                  </a:cubicBezTo>
                  <a:cubicBezTo>
                    <a:pt x="107" y="36"/>
                    <a:pt x="107" y="36"/>
                    <a:pt x="107" y="36"/>
                  </a:cubicBezTo>
                  <a:cubicBezTo>
                    <a:pt x="107" y="35"/>
                    <a:pt x="107" y="35"/>
                    <a:pt x="107" y="34"/>
                  </a:cubicBezTo>
                  <a:cubicBezTo>
                    <a:pt x="106" y="33"/>
                    <a:pt x="106" y="33"/>
                    <a:pt x="106" y="33"/>
                  </a:cubicBezTo>
                  <a:cubicBezTo>
                    <a:pt x="106" y="33"/>
                    <a:pt x="106" y="32"/>
                    <a:pt x="106" y="32"/>
                  </a:cubicBezTo>
                  <a:cubicBezTo>
                    <a:pt x="105" y="31"/>
                    <a:pt x="105" y="31"/>
                    <a:pt x="105" y="31"/>
                  </a:cubicBezTo>
                  <a:cubicBezTo>
                    <a:pt x="105" y="30"/>
                    <a:pt x="105" y="30"/>
                    <a:pt x="105" y="29"/>
                  </a:cubicBezTo>
                  <a:cubicBezTo>
                    <a:pt x="104" y="28"/>
                    <a:pt x="104" y="28"/>
                    <a:pt x="104" y="28"/>
                  </a:cubicBezTo>
                  <a:cubicBezTo>
                    <a:pt x="104" y="28"/>
                    <a:pt x="104" y="27"/>
                    <a:pt x="103" y="27"/>
                  </a:cubicBezTo>
                  <a:cubicBezTo>
                    <a:pt x="103" y="26"/>
                    <a:pt x="103" y="26"/>
                    <a:pt x="103" y="26"/>
                  </a:cubicBezTo>
                  <a:cubicBezTo>
                    <a:pt x="103" y="26"/>
                    <a:pt x="102" y="25"/>
                    <a:pt x="102" y="25"/>
                  </a:cubicBezTo>
                  <a:cubicBezTo>
                    <a:pt x="102" y="24"/>
                    <a:pt x="102" y="24"/>
                    <a:pt x="102" y="24"/>
                  </a:cubicBezTo>
                  <a:cubicBezTo>
                    <a:pt x="101" y="24"/>
                    <a:pt x="101" y="23"/>
                    <a:pt x="101" y="23"/>
                  </a:cubicBezTo>
                  <a:cubicBezTo>
                    <a:pt x="100" y="22"/>
                    <a:pt x="100" y="22"/>
                    <a:pt x="100" y="22"/>
                  </a:cubicBezTo>
                  <a:cubicBezTo>
                    <a:pt x="100" y="21"/>
                    <a:pt x="99" y="21"/>
                    <a:pt x="99" y="20"/>
                  </a:cubicBezTo>
                  <a:cubicBezTo>
                    <a:pt x="99" y="20"/>
                    <a:pt x="99" y="20"/>
                    <a:pt x="99" y="20"/>
                  </a:cubicBezTo>
                  <a:cubicBezTo>
                    <a:pt x="98" y="19"/>
                    <a:pt x="98" y="19"/>
                    <a:pt x="97" y="18"/>
                  </a:cubicBezTo>
                  <a:cubicBezTo>
                    <a:pt x="97" y="18"/>
                    <a:pt x="97" y="18"/>
                    <a:pt x="97" y="18"/>
                  </a:cubicBezTo>
                  <a:cubicBezTo>
                    <a:pt x="97" y="17"/>
                    <a:pt x="96" y="17"/>
                    <a:pt x="96" y="16"/>
                  </a:cubicBezTo>
                  <a:cubicBezTo>
                    <a:pt x="95" y="16"/>
                    <a:pt x="95" y="16"/>
                    <a:pt x="95" y="16"/>
                  </a:cubicBezTo>
                  <a:cubicBezTo>
                    <a:pt x="95" y="16"/>
                    <a:pt x="94" y="15"/>
                    <a:pt x="94" y="15"/>
                  </a:cubicBezTo>
                  <a:cubicBezTo>
                    <a:pt x="94" y="14"/>
                    <a:pt x="94" y="14"/>
                    <a:pt x="94" y="14"/>
                  </a:cubicBezTo>
                  <a:cubicBezTo>
                    <a:pt x="93" y="14"/>
                    <a:pt x="92" y="13"/>
                    <a:pt x="92" y="13"/>
                  </a:cubicBezTo>
                  <a:cubicBezTo>
                    <a:pt x="92" y="13"/>
                    <a:pt x="92" y="13"/>
                    <a:pt x="92" y="13"/>
                  </a:cubicBezTo>
                  <a:cubicBezTo>
                    <a:pt x="91" y="12"/>
                    <a:pt x="91" y="12"/>
                    <a:pt x="90" y="11"/>
                  </a:cubicBezTo>
                  <a:cubicBezTo>
                    <a:pt x="90" y="11"/>
                    <a:pt x="90" y="11"/>
                    <a:pt x="90" y="11"/>
                  </a:cubicBezTo>
                  <a:cubicBezTo>
                    <a:pt x="89" y="11"/>
                    <a:pt x="89" y="10"/>
                    <a:pt x="88" y="10"/>
                  </a:cubicBezTo>
                  <a:cubicBezTo>
                    <a:pt x="88" y="10"/>
                    <a:pt x="88" y="10"/>
                    <a:pt x="88" y="10"/>
                  </a:cubicBezTo>
                  <a:cubicBezTo>
                    <a:pt x="87" y="9"/>
                    <a:pt x="87" y="9"/>
                    <a:pt x="86" y="8"/>
                  </a:cubicBezTo>
                  <a:cubicBezTo>
                    <a:pt x="86" y="8"/>
                    <a:pt x="86" y="8"/>
                    <a:pt x="86" y="8"/>
                  </a:cubicBezTo>
                  <a:cubicBezTo>
                    <a:pt x="85" y="8"/>
                    <a:pt x="84" y="7"/>
                    <a:pt x="84" y="7"/>
                  </a:cubicBezTo>
                  <a:cubicBezTo>
                    <a:pt x="84" y="7"/>
                    <a:pt x="84" y="7"/>
                    <a:pt x="84" y="7"/>
                  </a:cubicBezTo>
                  <a:cubicBezTo>
                    <a:pt x="83" y="6"/>
                    <a:pt x="82" y="6"/>
                    <a:pt x="81" y="6"/>
                  </a:cubicBezTo>
                  <a:cubicBezTo>
                    <a:pt x="81" y="6"/>
                    <a:pt x="81" y="6"/>
                    <a:pt x="81" y="6"/>
                  </a:cubicBezTo>
                  <a:cubicBezTo>
                    <a:pt x="81" y="5"/>
                    <a:pt x="80" y="5"/>
                    <a:pt x="79" y="5"/>
                  </a:cubicBezTo>
                  <a:cubicBezTo>
                    <a:pt x="79" y="5"/>
                    <a:pt x="79" y="5"/>
                    <a:pt x="79" y="5"/>
                  </a:cubicBezTo>
                  <a:cubicBezTo>
                    <a:pt x="78" y="4"/>
                    <a:pt x="78" y="4"/>
                    <a:pt x="77" y="4"/>
                  </a:cubicBezTo>
                  <a:cubicBezTo>
                    <a:pt x="77" y="4"/>
                    <a:pt x="77" y="4"/>
                    <a:pt x="77" y="4"/>
                  </a:cubicBezTo>
                  <a:cubicBezTo>
                    <a:pt x="72" y="2"/>
                    <a:pt x="67" y="1"/>
                    <a:pt x="62" y="0"/>
                  </a:cubicBezTo>
                  <a:cubicBezTo>
                    <a:pt x="62" y="0"/>
                    <a:pt x="62" y="0"/>
                    <a:pt x="62" y="0"/>
                  </a:cubicBezTo>
                  <a:cubicBezTo>
                    <a:pt x="61" y="0"/>
                    <a:pt x="60" y="0"/>
                    <a:pt x="59" y="0"/>
                  </a:cubicBezTo>
                  <a:cubicBezTo>
                    <a:pt x="59" y="0"/>
                    <a:pt x="59" y="0"/>
                    <a:pt x="59" y="0"/>
                  </a:cubicBezTo>
                  <a:cubicBezTo>
                    <a:pt x="59" y="0"/>
                    <a:pt x="58" y="0"/>
                    <a:pt x="58" y="0"/>
                  </a:cubicBezTo>
                  <a:cubicBezTo>
                    <a:pt x="33" y="0"/>
                    <a:pt x="12" y="18"/>
                    <a:pt x="7" y="42"/>
                  </a:cubicBezTo>
                  <a:cubicBezTo>
                    <a:pt x="6" y="42"/>
                    <a:pt x="6" y="41"/>
                    <a:pt x="6" y="41"/>
                  </a:cubicBezTo>
                  <a:cubicBezTo>
                    <a:pt x="2" y="41"/>
                    <a:pt x="0" y="48"/>
                    <a:pt x="0" y="56"/>
                  </a:cubicBezTo>
                  <a:cubicBezTo>
                    <a:pt x="0" y="63"/>
                    <a:pt x="2" y="70"/>
                    <a:pt x="6" y="70"/>
                  </a:cubicBezTo>
                  <a:cubicBezTo>
                    <a:pt x="6" y="70"/>
                    <a:pt x="7" y="70"/>
                    <a:pt x="7" y="69"/>
                  </a:cubicBezTo>
                  <a:cubicBezTo>
                    <a:pt x="14" y="91"/>
                    <a:pt x="34" y="108"/>
                    <a:pt x="58" y="108"/>
                  </a:cubicBezTo>
                  <a:cubicBezTo>
                    <a:pt x="58" y="108"/>
                    <a:pt x="59" y="108"/>
                    <a:pt x="59" y="108"/>
                  </a:cubicBezTo>
                  <a:cubicBezTo>
                    <a:pt x="59" y="108"/>
                    <a:pt x="59" y="108"/>
                    <a:pt x="59" y="108"/>
                  </a:cubicBezTo>
                  <a:cubicBezTo>
                    <a:pt x="60" y="108"/>
                    <a:pt x="61" y="108"/>
                    <a:pt x="62" y="108"/>
                  </a:cubicBezTo>
                  <a:cubicBezTo>
                    <a:pt x="62" y="108"/>
                    <a:pt x="62" y="108"/>
                    <a:pt x="62" y="108"/>
                  </a:cubicBezTo>
                  <a:cubicBezTo>
                    <a:pt x="67" y="107"/>
                    <a:pt x="72" y="106"/>
                    <a:pt x="77" y="104"/>
                  </a:cubicBezTo>
                  <a:cubicBezTo>
                    <a:pt x="77" y="104"/>
                    <a:pt x="77" y="104"/>
                    <a:pt x="77" y="104"/>
                  </a:cubicBezTo>
                  <a:cubicBezTo>
                    <a:pt x="78" y="104"/>
                    <a:pt x="78" y="104"/>
                    <a:pt x="79" y="103"/>
                  </a:cubicBezTo>
                  <a:cubicBezTo>
                    <a:pt x="79" y="103"/>
                    <a:pt x="79" y="103"/>
                    <a:pt x="79" y="103"/>
                  </a:cubicBezTo>
                  <a:cubicBezTo>
                    <a:pt x="80" y="103"/>
                    <a:pt x="81" y="102"/>
                    <a:pt x="81" y="102"/>
                  </a:cubicBezTo>
                  <a:cubicBezTo>
                    <a:pt x="81" y="102"/>
                    <a:pt x="81" y="102"/>
                    <a:pt x="81" y="102"/>
                  </a:cubicBezTo>
                  <a:cubicBezTo>
                    <a:pt x="82" y="102"/>
                    <a:pt x="83" y="101"/>
                    <a:pt x="84" y="101"/>
                  </a:cubicBezTo>
                  <a:cubicBezTo>
                    <a:pt x="84" y="101"/>
                    <a:pt x="84" y="101"/>
                    <a:pt x="84" y="101"/>
                  </a:cubicBezTo>
                  <a:cubicBezTo>
                    <a:pt x="84" y="100"/>
                    <a:pt x="85" y="100"/>
                    <a:pt x="86" y="100"/>
                  </a:cubicBezTo>
                  <a:cubicBezTo>
                    <a:pt x="86" y="100"/>
                    <a:pt x="86" y="100"/>
                    <a:pt x="86" y="100"/>
                  </a:cubicBezTo>
                  <a:cubicBezTo>
                    <a:pt x="87" y="99"/>
                    <a:pt x="87" y="99"/>
                    <a:pt x="88" y="98"/>
                  </a:cubicBezTo>
                  <a:cubicBezTo>
                    <a:pt x="88" y="98"/>
                    <a:pt x="88" y="98"/>
                    <a:pt x="88" y="98"/>
                  </a:cubicBezTo>
                  <a:cubicBezTo>
                    <a:pt x="89" y="98"/>
                    <a:pt x="89" y="97"/>
                    <a:pt x="90" y="97"/>
                  </a:cubicBezTo>
                  <a:cubicBezTo>
                    <a:pt x="90" y="97"/>
                    <a:pt x="90" y="97"/>
                    <a:pt x="90" y="97"/>
                  </a:cubicBezTo>
                  <a:cubicBezTo>
                    <a:pt x="91" y="96"/>
                    <a:pt x="91" y="96"/>
                    <a:pt x="92" y="95"/>
                  </a:cubicBezTo>
                  <a:cubicBezTo>
                    <a:pt x="92" y="95"/>
                    <a:pt x="92" y="95"/>
                    <a:pt x="92" y="95"/>
                  </a:cubicBezTo>
                  <a:cubicBezTo>
                    <a:pt x="92" y="94"/>
                    <a:pt x="93" y="94"/>
                    <a:pt x="94" y="93"/>
                  </a:cubicBezTo>
                  <a:cubicBezTo>
                    <a:pt x="94" y="93"/>
                    <a:pt x="94" y="93"/>
                    <a:pt x="94" y="93"/>
                  </a:cubicBezTo>
                  <a:cubicBezTo>
                    <a:pt x="94" y="93"/>
                    <a:pt x="95" y="92"/>
                    <a:pt x="95" y="92"/>
                  </a:cubicBezTo>
                  <a:cubicBezTo>
                    <a:pt x="96" y="91"/>
                    <a:pt x="96" y="91"/>
                    <a:pt x="96" y="91"/>
                  </a:cubicBezTo>
                  <a:cubicBezTo>
                    <a:pt x="96" y="91"/>
                    <a:pt x="97" y="90"/>
                    <a:pt x="97" y="90"/>
                  </a:cubicBezTo>
                  <a:cubicBezTo>
                    <a:pt x="97" y="89"/>
                    <a:pt x="97" y="89"/>
                    <a:pt x="97" y="89"/>
                  </a:cubicBezTo>
                  <a:cubicBezTo>
                    <a:pt x="98" y="89"/>
                    <a:pt x="98" y="88"/>
                    <a:pt x="99" y="88"/>
                  </a:cubicBezTo>
                  <a:cubicBezTo>
                    <a:pt x="99" y="87"/>
                    <a:pt x="99" y="87"/>
                    <a:pt x="99" y="87"/>
                  </a:cubicBezTo>
                  <a:cubicBezTo>
                    <a:pt x="99" y="87"/>
                    <a:pt x="100" y="86"/>
                    <a:pt x="100" y="86"/>
                  </a:cubicBezTo>
                  <a:cubicBezTo>
                    <a:pt x="101" y="85"/>
                    <a:pt x="101" y="85"/>
                    <a:pt x="101" y="85"/>
                  </a:cubicBezTo>
                  <a:cubicBezTo>
                    <a:pt x="101" y="85"/>
                    <a:pt x="101" y="84"/>
                    <a:pt x="102" y="84"/>
                  </a:cubicBezTo>
                  <a:cubicBezTo>
                    <a:pt x="102" y="83"/>
                    <a:pt x="102" y="83"/>
                    <a:pt x="102" y="83"/>
                  </a:cubicBezTo>
                  <a:cubicBezTo>
                    <a:pt x="102" y="83"/>
                    <a:pt x="103" y="82"/>
                    <a:pt x="103" y="82"/>
                  </a:cubicBezTo>
                  <a:cubicBezTo>
                    <a:pt x="103" y="81"/>
                    <a:pt x="103" y="81"/>
                    <a:pt x="103" y="81"/>
                  </a:cubicBezTo>
                  <a:cubicBezTo>
                    <a:pt x="104" y="80"/>
                    <a:pt x="104" y="80"/>
                    <a:pt x="104" y="79"/>
                  </a:cubicBezTo>
                  <a:cubicBezTo>
                    <a:pt x="105" y="79"/>
                    <a:pt x="105" y="79"/>
                    <a:pt x="105" y="79"/>
                  </a:cubicBezTo>
                  <a:cubicBezTo>
                    <a:pt x="105" y="78"/>
                    <a:pt x="105" y="78"/>
                    <a:pt x="105" y="77"/>
                  </a:cubicBezTo>
                  <a:cubicBezTo>
                    <a:pt x="106" y="76"/>
                    <a:pt x="106" y="76"/>
                    <a:pt x="106" y="76"/>
                  </a:cubicBezTo>
                  <a:cubicBezTo>
                    <a:pt x="106" y="76"/>
                    <a:pt x="106" y="75"/>
                    <a:pt x="106" y="75"/>
                  </a:cubicBezTo>
                  <a:cubicBezTo>
                    <a:pt x="107" y="74"/>
                    <a:pt x="107" y="74"/>
                    <a:pt x="107" y="74"/>
                  </a:cubicBezTo>
                  <a:cubicBezTo>
                    <a:pt x="107" y="73"/>
                    <a:pt x="107" y="73"/>
                    <a:pt x="107" y="72"/>
                  </a:cubicBezTo>
                  <a:cubicBezTo>
                    <a:pt x="107" y="72"/>
                    <a:pt x="107" y="72"/>
                    <a:pt x="108" y="71"/>
                  </a:cubicBezTo>
                  <a:cubicBezTo>
                    <a:pt x="108" y="71"/>
                    <a:pt x="108" y="70"/>
                    <a:pt x="108" y="70"/>
                  </a:cubicBezTo>
                  <a:cubicBezTo>
                    <a:pt x="108" y="69"/>
                    <a:pt x="108" y="69"/>
                    <a:pt x="108" y="69"/>
                  </a:cubicBezTo>
                  <a:cubicBezTo>
                    <a:pt x="108" y="68"/>
                    <a:pt x="108" y="68"/>
                    <a:pt x="108" y="68"/>
                  </a:cubicBezTo>
                  <a:cubicBezTo>
                    <a:pt x="109" y="69"/>
                    <a:pt x="110" y="70"/>
                    <a:pt x="111" y="70"/>
                  </a:cubicBezTo>
                  <a:cubicBezTo>
                    <a:pt x="114" y="70"/>
                    <a:pt x="117" y="63"/>
                    <a:pt x="117" y="56"/>
                  </a:cubicBezTo>
                  <a:cubicBezTo>
                    <a:pt x="117" y="48"/>
                    <a:pt x="114" y="41"/>
                    <a:pt x="111" y="41"/>
                  </a:cubicBezTo>
                  <a:close/>
                </a:path>
              </a:pathLst>
            </a:custGeom>
            <a:solidFill>
              <a:srgbClr val="FFEAC7"/>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21" name="Google Shape;321;p37"/>
            <p:cNvSpPr/>
            <p:nvPr/>
          </p:nvSpPr>
          <p:spPr>
            <a:xfrm>
              <a:off x="7410450" y="2541586"/>
              <a:ext cx="582613" cy="327024"/>
            </a:xfrm>
            <a:custGeom>
              <a:rect b="b" l="l" r="r" t="t"/>
              <a:pathLst>
                <a:path extrusionOk="0" h="137" w="244">
                  <a:moveTo>
                    <a:pt x="244" y="124"/>
                  </a:moveTo>
                  <a:cubicBezTo>
                    <a:pt x="244" y="78"/>
                    <a:pt x="226" y="31"/>
                    <a:pt x="201" y="16"/>
                  </a:cubicBezTo>
                  <a:cubicBezTo>
                    <a:pt x="186" y="7"/>
                    <a:pt x="160" y="0"/>
                    <a:pt x="122" y="0"/>
                  </a:cubicBezTo>
                  <a:cubicBezTo>
                    <a:pt x="84" y="0"/>
                    <a:pt x="55" y="7"/>
                    <a:pt x="40" y="16"/>
                  </a:cubicBezTo>
                  <a:cubicBezTo>
                    <a:pt x="15" y="31"/>
                    <a:pt x="0" y="77"/>
                    <a:pt x="0" y="124"/>
                  </a:cubicBezTo>
                  <a:cubicBezTo>
                    <a:pt x="0" y="137"/>
                    <a:pt x="0" y="137"/>
                    <a:pt x="0" y="137"/>
                  </a:cubicBezTo>
                  <a:cubicBezTo>
                    <a:pt x="44" y="137"/>
                    <a:pt x="44" y="137"/>
                    <a:pt x="44" y="137"/>
                  </a:cubicBezTo>
                  <a:cubicBezTo>
                    <a:pt x="44" y="124"/>
                    <a:pt x="44" y="124"/>
                    <a:pt x="44" y="124"/>
                  </a:cubicBezTo>
                  <a:cubicBezTo>
                    <a:pt x="44" y="93"/>
                    <a:pt x="54" y="74"/>
                    <a:pt x="60" y="65"/>
                  </a:cubicBezTo>
                  <a:cubicBezTo>
                    <a:pt x="60" y="137"/>
                    <a:pt x="60" y="137"/>
                    <a:pt x="60" y="137"/>
                  </a:cubicBezTo>
                  <a:cubicBezTo>
                    <a:pt x="183" y="137"/>
                    <a:pt x="183" y="137"/>
                    <a:pt x="183" y="137"/>
                  </a:cubicBezTo>
                  <a:cubicBezTo>
                    <a:pt x="183" y="67"/>
                    <a:pt x="183" y="67"/>
                    <a:pt x="183" y="67"/>
                  </a:cubicBezTo>
                  <a:cubicBezTo>
                    <a:pt x="190" y="77"/>
                    <a:pt x="200" y="96"/>
                    <a:pt x="200" y="124"/>
                  </a:cubicBezTo>
                  <a:cubicBezTo>
                    <a:pt x="200" y="137"/>
                    <a:pt x="200" y="137"/>
                    <a:pt x="200" y="137"/>
                  </a:cubicBezTo>
                  <a:cubicBezTo>
                    <a:pt x="244" y="137"/>
                    <a:pt x="244" y="137"/>
                    <a:pt x="244" y="137"/>
                  </a:cubicBezTo>
                  <a:lnTo>
                    <a:pt x="244" y="124"/>
                  </a:lnTo>
                  <a:close/>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22" name="Google Shape;322;p37"/>
            <p:cNvSpPr/>
            <p:nvPr/>
          </p:nvSpPr>
          <p:spPr>
            <a:xfrm>
              <a:off x="7577138" y="2252661"/>
              <a:ext cx="249238" cy="123825"/>
            </a:xfrm>
            <a:custGeom>
              <a:rect b="b" l="l" r="r" t="t"/>
              <a:pathLst>
                <a:path extrusionOk="0" h="52" w="104">
                  <a:moveTo>
                    <a:pt x="103" y="39"/>
                  </a:moveTo>
                  <a:cubicBezTo>
                    <a:pt x="103" y="39"/>
                    <a:pt x="103" y="38"/>
                    <a:pt x="103" y="37"/>
                  </a:cubicBezTo>
                  <a:cubicBezTo>
                    <a:pt x="102" y="37"/>
                    <a:pt x="102" y="36"/>
                    <a:pt x="102" y="35"/>
                  </a:cubicBezTo>
                  <a:cubicBezTo>
                    <a:pt x="102" y="34"/>
                    <a:pt x="101" y="33"/>
                    <a:pt x="101" y="33"/>
                  </a:cubicBezTo>
                  <a:cubicBezTo>
                    <a:pt x="101" y="32"/>
                    <a:pt x="100" y="31"/>
                    <a:pt x="100" y="31"/>
                  </a:cubicBezTo>
                  <a:cubicBezTo>
                    <a:pt x="100" y="30"/>
                    <a:pt x="99" y="29"/>
                    <a:pt x="99" y="28"/>
                  </a:cubicBezTo>
                  <a:cubicBezTo>
                    <a:pt x="99" y="28"/>
                    <a:pt x="98" y="27"/>
                    <a:pt x="98" y="27"/>
                  </a:cubicBezTo>
                  <a:cubicBezTo>
                    <a:pt x="98" y="26"/>
                    <a:pt x="97" y="25"/>
                    <a:pt x="96" y="24"/>
                  </a:cubicBezTo>
                  <a:cubicBezTo>
                    <a:pt x="96" y="24"/>
                    <a:pt x="96" y="23"/>
                    <a:pt x="96" y="23"/>
                  </a:cubicBezTo>
                  <a:cubicBezTo>
                    <a:pt x="95" y="22"/>
                    <a:pt x="94" y="21"/>
                    <a:pt x="94" y="20"/>
                  </a:cubicBezTo>
                  <a:cubicBezTo>
                    <a:pt x="93" y="19"/>
                    <a:pt x="93" y="19"/>
                    <a:pt x="93" y="19"/>
                  </a:cubicBezTo>
                  <a:cubicBezTo>
                    <a:pt x="92" y="18"/>
                    <a:pt x="91" y="17"/>
                    <a:pt x="91" y="16"/>
                  </a:cubicBezTo>
                  <a:cubicBezTo>
                    <a:pt x="90" y="16"/>
                    <a:pt x="90" y="16"/>
                    <a:pt x="90" y="16"/>
                  </a:cubicBezTo>
                  <a:cubicBezTo>
                    <a:pt x="89" y="15"/>
                    <a:pt x="88" y="14"/>
                    <a:pt x="87" y="13"/>
                  </a:cubicBezTo>
                  <a:cubicBezTo>
                    <a:pt x="87" y="13"/>
                    <a:pt x="87" y="13"/>
                    <a:pt x="87" y="13"/>
                  </a:cubicBezTo>
                  <a:cubicBezTo>
                    <a:pt x="86" y="12"/>
                    <a:pt x="85" y="11"/>
                    <a:pt x="84" y="10"/>
                  </a:cubicBezTo>
                  <a:cubicBezTo>
                    <a:pt x="83" y="10"/>
                    <a:pt x="83" y="10"/>
                    <a:pt x="83" y="10"/>
                  </a:cubicBezTo>
                  <a:cubicBezTo>
                    <a:pt x="75" y="4"/>
                    <a:pt x="64" y="0"/>
                    <a:pt x="53" y="0"/>
                  </a:cubicBezTo>
                  <a:cubicBezTo>
                    <a:pt x="25" y="0"/>
                    <a:pt x="2" y="23"/>
                    <a:pt x="0" y="52"/>
                  </a:cubicBezTo>
                  <a:cubicBezTo>
                    <a:pt x="4" y="48"/>
                    <a:pt x="6" y="42"/>
                    <a:pt x="9" y="39"/>
                  </a:cubicBezTo>
                  <a:cubicBezTo>
                    <a:pt x="14" y="33"/>
                    <a:pt x="21" y="28"/>
                    <a:pt x="27" y="23"/>
                  </a:cubicBezTo>
                  <a:cubicBezTo>
                    <a:pt x="31" y="19"/>
                    <a:pt x="38" y="18"/>
                    <a:pt x="42" y="23"/>
                  </a:cubicBezTo>
                  <a:cubicBezTo>
                    <a:pt x="46" y="26"/>
                    <a:pt x="50" y="30"/>
                    <a:pt x="54" y="32"/>
                  </a:cubicBezTo>
                  <a:cubicBezTo>
                    <a:pt x="54" y="32"/>
                    <a:pt x="54" y="32"/>
                    <a:pt x="54" y="32"/>
                  </a:cubicBezTo>
                  <a:cubicBezTo>
                    <a:pt x="56" y="33"/>
                    <a:pt x="57" y="34"/>
                    <a:pt x="59" y="34"/>
                  </a:cubicBezTo>
                  <a:cubicBezTo>
                    <a:pt x="59" y="35"/>
                    <a:pt x="59" y="35"/>
                    <a:pt x="59" y="35"/>
                  </a:cubicBezTo>
                  <a:cubicBezTo>
                    <a:pt x="60" y="35"/>
                    <a:pt x="60" y="35"/>
                    <a:pt x="61" y="35"/>
                  </a:cubicBezTo>
                  <a:cubicBezTo>
                    <a:pt x="61" y="35"/>
                    <a:pt x="61" y="35"/>
                    <a:pt x="61" y="35"/>
                  </a:cubicBezTo>
                  <a:cubicBezTo>
                    <a:pt x="62" y="35"/>
                    <a:pt x="63" y="36"/>
                    <a:pt x="64" y="36"/>
                  </a:cubicBezTo>
                  <a:cubicBezTo>
                    <a:pt x="64" y="36"/>
                    <a:pt x="64" y="36"/>
                    <a:pt x="65" y="36"/>
                  </a:cubicBezTo>
                  <a:cubicBezTo>
                    <a:pt x="66" y="36"/>
                    <a:pt x="66" y="36"/>
                    <a:pt x="66" y="36"/>
                  </a:cubicBezTo>
                  <a:cubicBezTo>
                    <a:pt x="67" y="37"/>
                    <a:pt x="67" y="37"/>
                    <a:pt x="68" y="37"/>
                  </a:cubicBezTo>
                  <a:cubicBezTo>
                    <a:pt x="69" y="37"/>
                    <a:pt x="69" y="37"/>
                    <a:pt x="69" y="37"/>
                  </a:cubicBezTo>
                  <a:cubicBezTo>
                    <a:pt x="69" y="37"/>
                    <a:pt x="70" y="37"/>
                    <a:pt x="70" y="37"/>
                  </a:cubicBezTo>
                  <a:cubicBezTo>
                    <a:pt x="71" y="37"/>
                    <a:pt x="71" y="37"/>
                    <a:pt x="71" y="37"/>
                  </a:cubicBezTo>
                  <a:cubicBezTo>
                    <a:pt x="72" y="37"/>
                    <a:pt x="73" y="37"/>
                    <a:pt x="73" y="37"/>
                  </a:cubicBezTo>
                  <a:cubicBezTo>
                    <a:pt x="74" y="37"/>
                    <a:pt x="74" y="37"/>
                    <a:pt x="74" y="37"/>
                  </a:cubicBezTo>
                  <a:cubicBezTo>
                    <a:pt x="75" y="36"/>
                    <a:pt x="75" y="36"/>
                    <a:pt x="76" y="36"/>
                  </a:cubicBezTo>
                  <a:cubicBezTo>
                    <a:pt x="76" y="36"/>
                    <a:pt x="76" y="36"/>
                    <a:pt x="76" y="36"/>
                  </a:cubicBezTo>
                  <a:cubicBezTo>
                    <a:pt x="77" y="36"/>
                    <a:pt x="78" y="36"/>
                    <a:pt x="78" y="35"/>
                  </a:cubicBezTo>
                  <a:cubicBezTo>
                    <a:pt x="79" y="35"/>
                    <a:pt x="79" y="35"/>
                    <a:pt x="79" y="35"/>
                  </a:cubicBezTo>
                  <a:cubicBezTo>
                    <a:pt x="80" y="35"/>
                    <a:pt x="80" y="34"/>
                    <a:pt x="81" y="34"/>
                  </a:cubicBezTo>
                  <a:cubicBezTo>
                    <a:pt x="86" y="31"/>
                    <a:pt x="93" y="33"/>
                    <a:pt x="96" y="38"/>
                  </a:cubicBezTo>
                  <a:cubicBezTo>
                    <a:pt x="97" y="40"/>
                    <a:pt x="101" y="42"/>
                    <a:pt x="104" y="44"/>
                  </a:cubicBezTo>
                  <a:cubicBezTo>
                    <a:pt x="104" y="42"/>
                    <a:pt x="104" y="41"/>
                    <a:pt x="103" y="39"/>
                  </a:cubicBezTo>
                  <a:close/>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23" name="Google Shape;323;p37"/>
            <p:cNvSpPr/>
            <p:nvPr/>
          </p:nvSpPr>
          <p:spPr>
            <a:xfrm>
              <a:off x="7567613" y="2160586"/>
              <a:ext cx="273049" cy="150813"/>
            </a:xfrm>
            <a:custGeom>
              <a:rect b="b" l="l" r="r" t="t"/>
              <a:pathLst>
                <a:path extrusionOk="0" h="63" w="114">
                  <a:moveTo>
                    <a:pt x="114" y="63"/>
                  </a:moveTo>
                  <a:cubicBezTo>
                    <a:pt x="114" y="62"/>
                    <a:pt x="114" y="62"/>
                    <a:pt x="114" y="62"/>
                  </a:cubicBezTo>
                  <a:cubicBezTo>
                    <a:pt x="113" y="58"/>
                    <a:pt x="110" y="50"/>
                    <a:pt x="110" y="46"/>
                  </a:cubicBezTo>
                  <a:cubicBezTo>
                    <a:pt x="110" y="21"/>
                    <a:pt x="86" y="0"/>
                    <a:pt x="57" y="0"/>
                  </a:cubicBezTo>
                  <a:cubicBezTo>
                    <a:pt x="28" y="0"/>
                    <a:pt x="4" y="21"/>
                    <a:pt x="4" y="46"/>
                  </a:cubicBezTo>
                  <a:cubicBezTo>
                    <a:pt x="4" y="49"/>
                    <a:pt x="1" y="58"/>
                    <a:pt x="0" y="63"/>
                  </a:cubicBezTo>
                  <a:lnTo>
                    <a:pt x="114" y="63"/>
                  </a:lnTo>
                  <a:close/>
                </a:path>
              </a:pathLst>
            </a:cu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24" name="Google Shape;324;p37"/>
            <p:cNvSpPr/>
            <p:nvPr/>
          </p:nvSpPr>
          <p:spPr>
            <a:xfrm>
              <a:off x="7670800" y="2135186"/>
              <a:ext cx="63600" cy="66600"/>
            </a:xfrm>
            <a:prstGeom prst="ellipse">
              <a:avLst/>
            </a:pr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25" name="Google Shape;325;p37"/>
            <p:cNvSpPr/>
            <p:nvPr/>
          </p:nvSpPr>
          <p:spPr>
            <a:xfrm>
              <a:off x="7629525" y="2165350"/>
              <a:ext cx="38100" cy="115888"/>
            </a:xfrm>
            <a:custGeom>
              <a:rect b="b" l="l" r="r" t="t"/>
              <a:pathLst>
                <a:path extrusionOk="0" h="48" w="16">
                  <a:moveTo>
                    <a:pt x="0" y="7"/>
                  </a:moveTo>
                  <a:cubicBezTo>
                    <a:pt x="5" y="4"/>
                    <a:pt x="10" y="2"/>
                    <a:pt x="16" y="0"/>
                  </a:cubicBezTo>
                  <a:cubicBezTo>
                    <a:pt x="16" y="1"/>
                    <a:pt x="16" y="2"/>
                    <a:pt x="16" y="3"/>
                  </a:cubicBezTo>
                  <a:cubicBezTo>
                    <a:pt x="16" y="40"/>
                    <a:pt x="16" y="40"/>
                    <a:pt x="16" y="40"/>
                  </a:cubicBezTo>
                  <a:cubicBezTo>
                    <a:pt x="16" y="45"/>
                    <a:pt x="13" y="48"/>
                    <a:pt x="8" y="48"/>
                  </a:cubicBezTo>
                  <a:cubicBezTo>
                    <a:pt x="3" y="48"/>
                    <a:pt x="0" y="45"/>
                    <a:pt x="0" y="40"/>
                  </a:cubicBezTo>
                  <a:lnTo>
                    <a:pt x="0" y="7"/>
                  </a:lnTo>
                  <a:close/>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26" name="Google Shape;326;p37"/>
            <p:cNvSpPr/>
            <p:nvPr/>
          </p:nvSpPr>
          <p:spPr>
            <a:xfrm>
              <a:off x="7734300" y="2165350"/>
              <a:ext cx="41274" cy="115888"/>
            </a:xfrm>
            <a:custGeom>
              <a:rect b="b" l="l" r="r" t="t"/>
              <a:pathLst>
                <a:path extrusionOk="0" h="48" w="17">
                  <a:moveTo>
                    <a:pt x="1" y="0"/>
                  </a:moveTo>
                  <a:cubicBezTo>
                    <a:pt x="7" y="1"/>
                    <a:pt x="12" y="3"/>
                    <a:pt x="17" y="6"/>
                  </a:cubicBezTo>
                  <a:cubicBezTo>
                    <a:pt x="17" y="40"/>
                    <a:pt x="17" y="40"/>
                    <a:pt x="17" y="40"/>
                  </a:cubicBezTo>
                  <a:cubicBezTo>
                    <a:pt x="17" y="45"/>
                    <a:pt x="13" y="48"/>
                    <a:pt x="9" y="48"/>
                  </a:cubicBezTo>
                  <a:cubicBezTo>
                    <a:pt x="4" y="48"/>
                    <a:pt x="0" y="45"/>
                    <a:pt x="0" y="40"/>
                  </a:cubicBezTo>
                  <a:cubicBezTo>
                    <a:pt x="0" y="3"/>
                    <a:pt x="0" y="3"/>
                    <a:pt x="0" y="3"/>
                  </a:cubicBezTo>
                  <a:cubicBezTo>
                    <a:pt x="0" y="2"/>
                    <a:pt x="1" y="1"/>
                    <a:pt x="1" y="0"/>
                  </a:cubicBezTo>
                  <a:close/>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27" name="Google Shape;327;p37"/>
            <p:cNvSpPr/>
            <p:nvPr/>
          </p:nvSpPr>
          <p:spPr>
            <a:xfrm>
              <a:off x="7558088" y="2301875"/>
              <a:ext cx="288925" cy="22225"/>
            </a:xfrm>
            <a:custGeom>
              <a:rect b="b" l="l" r="r" t="t"/>
              <a:pathLst>
                <a:path extrusionOk="0" h="9" w="121">
                  <a:moveTo>
                    <a:pt x="121" y="5"/>
                  </a:moveTo>
                  <a:cubicBezTo>
                    <a:pt x="121" y="7"/>
                    <a:pt x="119" y="9"/>
                    <a:pt x="117" y="9"/>
                  </a:cubicBezTo>
                  <a:cubicBezTo>
                    <a:pt x="5" y="9"/>
                    <a:pt x="5" y="9"/>
                    <a:pt x="5" y="9"/>
                  </a:cubicBezTo>
                  <a:cubicBezTo>
                    <a:pt x="2" y="9"/>
                    <a:pt x="0" y="7"/>
                    <a:pt x="0" y="5"/>
                  </a:cubicBezTo>
                  <a:cubicBezTo>
                    <a:pt x="0" y="2"/>
                    <a:pt x="2" y="0"/>
                    <a:pt x="5" y="0"/>
                  </a:cubicBezTo>
                  <a:cubicBezTo>
                    <a:pt x="117" y="0"/>
                    <a:pt x="117" y="0"/>
                    <a:pt x="117" y="0"/>
                  </a:cubicBezTo>
                  <a:cubicBezTo>
                    <a:pt x="119" y="0"/>
                    <a:pt x="121" y="2"/>
                    <a:pt x="121" y="5"/>
                  </a:cubicBezTo>
                  <a:close/>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28" name="Google Shape;328;p37"/>
            <p:cNvSpPr/>
            <p:nvPr/>
          </p:nvSpPr>
          <p:spPr>
            <a:xfrm>
              <a:off x="7643813" y="2541586"/>
              <a:ext cx="109538" cy="182562"/>
            </a:xfrm>
            <a:custGeom>
              <a:rect b="b" l="l" r="r" t="t"/>
              <a:pathLst>
                <a:path extrusionOk="0" h="77" w="46">
                  <a:moveTo>
                    <a:pt x="0" y="1"/>
                  </a:moveTo>
                  <a:cubicBezTo>
                    <a:pt x="24" y="77"/>
                    <a:pt x="24" y="77"/>
                    <a:pt x="24" y="77"/>
                  </a:cubicBezTo>
                  <a:cubicBezTo>
                    <a:pt x="46" y="1"/>
                    <a:pt x="46" y="1"/>
                    <a:pt x="46" y="1"/>
                  </a:cubicBezTo>
                  <a:cubicBezTo>
                    <a:pt x="46" y="1"/>
                    <a:pt x="43" y="0"/>
                    <a:pt x="25" y="0"/>
                  </a:cubicBezTo>
                  <a:cubicBezTo>
                    <a:pt x="7" y="0"/>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29" name="Google Shape;329;p37"/>
            <p:cNvSpPr/>
            <p:nvPr/>
          </p:nvSpPr>
          <p:spPr>
            <a:xfrm>
              <a:off x="7672388" y="2524125"/>
              <a:ext cx="57300" cy="33300"/>
            </a:xfrm>
            <a:prstGeom prst="ellipse">
              <a:avLst/>
            </a:pr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30" name="Google Shape;330;p37"/>
            <p:cNvSpPr/>
            <p:nvPr/>
          </p:nvSpPr>
          <p:spPr>
            <a:xfrm>
              <a:off x="7681913" y="2547936"/>
              <a:ext cx="36513" cy="176212"/>
            </a:xfrm>
            <a:custGeom>
              <a:rect b="b" l="l" r="r" t="t"/>
              <a:pathLst>
                <a:path extrusionOk="0" h="111" w="23">
                  <a:moveTo>
                    <a:pt x="8" y="0"/>
                  </a:moveTo>
                  <a:lnTo>
                    <a:pt x="0" y="74"/>
                  </a:lnTo>
                  <a:lnTo>
                    <a:pt x="12" y="111"/>
                  </a:lnTo>
                  <a:lnTo>
                    <a:pt x="23" y="74"/>
                  </a:lnTo>
                  <a:lnTo>
                    <a:pt x="20" y="0"/>
                  </a:lnTo>
                  <a:lnTo>
                    <a:pt x="8" y="0"/>
                  </a:lnTo>
                  <a:close/>
                </a:path>
              </a:pathLst>
            </a:cu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31" name="Google Shape;331;p37"/>
            <p:cNvSpPr/>
            <p:nvPr/>
          </p:nvSpPr>
          <p:spPr>
            <a:xfrm>
              <a:off x="7700963" y="2543175"/>
              <a:ext cx="98425" cy="180975"/>
            </a:xfrm>
            <a:custGeom>
              <a:rect b="b" l="l" r="r" t="t"/>
              <a:pathLst>
                <a:path extrusionOk="0" h="114" w="62">
                  <a:moveTo>
                    <a:pt x="33" y="0"/>
                  </a:moveTo>
                  <a:lnTo>
                    <a:pt x="62" y="29"/>
                  </a:lnTo>
                  <a:lnTo>
                    <a:pt x="0" y="114"/>
                  </a:lnTo>
                  <a:lnTo>
                    <a:pt x="33" y="0"/>
                  </a:lnTo>
                  <a:close/>
                </a:path>
              </a:pathLst>
            </a:custGeom>
            <a:solidFill>
              <a:srgbClr val="131A1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32" name="Google Shape;332;p37"/>
            <p:cNvSpPr/>
            <p:nvPr/>
          </p:nvSpPr>
          <p:spPr>
            <a:xfrm>
              <a:off x="7604125" y="2543175"/>
              <a:ext cx="96838" cy="180975"/>
            </a:xfrm>
            <a:custGeom>
              <a:rect b="b" l="l" r="r" t="t"/>
              <a:pathLst>
                <a:path extrusionOk="0" h="114" w="61">
                  <a:moveTo>
                    <a:pt x="25" y="0"/>
                  </a:moveTo>
                  <a:lnTo>
                    <a:pt x="0" y="29"/>
                  </a:lnTo>
                  <a:lnTo>
                    <a:pt x="61" y="114"/>
                  </a:lnTo>
                  <a:lnTo>
                    <a:pt x="25" y="0"/>
                  </a:lnTo>
                  <a:close/>
                </a:path>
              </a:pathLst>
            </a:custGeom>
            <a:solidFill>
              <a:srgbClr val="131A1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33" name="Google Shape;333;p37"/>
            <p:cNvSpPr/>
            <p:nvPr/>
          </p:nvSpPr>
          <p:spPr>
            <a:xfrm>
              <a:off x="7696200" y="2722561"/>
              <a:ext cx="9600" cy="146100"/>
            </a:xfrm>
            <a:prstGeom prst="rect">
              <a:avLst/>
            </a:prstGeom>
            <a:solidFill>
              <a:srgbClr val="131A1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34" name="Google Shape;334;p37"/>
            <p:cNvSpPr/>
            <p:nvPr/>
          </p:nvSpPr>
          <p:spPr>
            <a:xfrm>
              <a:off x="6738938" y="2651125"/>
              <a:ext cx="623888" cy="228600"/>
            </a:xfrm>
            <a:custGeom>
              <a:rect b="b" l="l" r="r" t="t"/>
              <a:pathLst>
                <a:path extrusionOk="0" h="96" w="261">
                  <a:moveTo>
                    <a:pt x="30" y="96"/>
                  </a:moveTo>
                  <a:cubicBezTo>
                    <a:pt x="222" y="96"/>
                    <a:pt x="222" y="96"/>
                    <a:pt x="222" y="96"/>
                  </a:cubicBezTo>
                  <a:cubicBezTo>
                    <a:pt x="248" y="96"/>
                    <a:pt x="261" y="87"/>
                    <a:pt x="261" y="68"/>
                  </a:cubicBezTo>
                  <a:cubicBezTo>
                    <a:pt x="261" y="31"/>
                    <a:pt x="261" y="31"/>
                    <a:pt x="261" y="31"/>
                  </a:cubicBezTo>
                  <a:cubicBezTo>
                    <a:pt x="261" y="13"/>
                    <a:pt x="248" y="0"/>
                    <a:pt x="222" y="0"/>
                  </a:cubicBezTo>
                  <a:cubicBezTo>
                    <a:pt x="30" y="0"/>
                    <a:pt x="30" y="0"/>
                    <a:pt x="30" y="0"/>
                  </a:cubicBezTo>
                  <a:cubicBezTo>
                    <a:pt x="11" y="0"/>
                    <a:pt x="0" y="12"/>
                    <a:pt x="0" y="31"/>
                  </a:cubicBezTo>
                  <a:cubicBezTo>
                    <a:pt x="0" y="59"/>
                    <a:pt x="0" y="59"/>
                    <a:pt x="0" y="59"/>
                  </a:cubicBezTo>
                  <a:cubicBezTo>
                    <a:pt x="0" y="83"/>
                    <a:pt x="11" y="96"/>
                    <a:pt x="30" y="96"/>
                  </a:cubicBezTo>
                  <a:close/>
                  <a:moveTo>
                    <a:pt x="35" y="35"/>
                  </a:moveTo>
                  <a:cubicBezTo>
                    <a:pt x="226" y="35"/>
                    <a:pt x="226" y="35"/>
                    <a:pt x="226" y="35"/>
                  </a:cubicBezTo>
                  <a:cubicBezTo>
                    <a:pt x="226" y="61"/>
                    <a:pt x="226" y="61"/>
                    <a:pt x="226" y="61"/>
                  </a:cubicBezTo>
                  <a:cubicBezTo>
                    <a:pt x="35" y="61"/>
                    <a:pt x="35" y="61"/>
                    <a:pt x="35" y="61"/>
                  </a:cubicBezTo>
                  <a:lnTo>
                    <a:pt x="35" y="35"/>
                  </a:lnTo>
                  <a:close/>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35" name="Google Shape;335;p37"/>
            <p:cNvSpPr/>
            <p:nvPr/>
          </p:nvSpPr>
          <p:spPr>
            <a:xfrm>
              <a:off x="6780213" y="2173286"/>
              <a:ext cx="520700" cy="436562"/>
            </a:xfrm>
            <a:custGeom>
              <a:rect b="b" l="l" r="r" t="t"/>
              <a:pathLst>
                <a:path extrusionOk="0" h="275" w="328">
                  <a:moveTo>
                    <a:pt x="180" y="170"/>
                  </a:moveTo>
                  <a:lnTo>
                    <a:pt x="197" y="125"/>
                  </a:lnTo>
                  <a:lnTo>
                    <a:pt x="197" y="13"/>
                  </a:lnTo>
                  <a:lnTo>
                    <a:pt x="197" y="0"/>
                  </a:lnTo>
                  <a:lnTo>
                    <a:pt x="0" y="0"/>
                  </a:lnTo>
                  <a:lnTo>
                    <a:pt x="0" y="248"/>
                  </a:lnTo>
                  <a:lnTo>
                    <a:pt x="13" y="248"/>
                  </a:lnTo>
                  <a:lnTo>
                    <a:pt x="78" y="248"/>
                  </a:lnTo>
                  <a:lnTo>
                    <a:pt x="78" y="275"/>
                  </a:lnTo>
                  <a:lnTo>
                    <a:pt x="91" y="275"/>
                  </a:lnTo>
                  <a:lnTo>
                    <a:pt x="275" y="275"/>
                  </a:lnTo>
                  <a:lnTo>
                    <a:pt x="275" y="248"/>
                  </a:lnTo>
                  <a:lnTo>
                    <a:pt x="328" y="248"/>
                  </a:lnTo>
                  <a:lnTo>
                    <a:pt x="207" y="170"/>
                  </a:lnTo>
                  <a:lnTo>
                    <a:pt x="180" y="170"/>
                  </a:lnTo>
                  <a:close/>
                  <a:moveTo>
                    <a:pt x="144" y="131"/>
                  </a:moveTo>
                  <a:lnTo>
                    <a:pt x="52" y="131"/>
                  </a:lnTo>
                  <a:lnTo>
                    <a:pt x="52" y="53"/>
                  </a:lnTo>
                  <a:lnTo>
                    <a:pt x="144" y="53"/>
                  </a:lnTo>
                  <a:lnTo>
                    <a:pt x="144" y="131"/>
                  </a:lnTo>
                  <a:close/>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36" name="Google Shape;336;p37"/>
            <p:cNvSpPr/>
            <p:nvPr/>
          </p:nvSpPr>
          <p:spPr>
            <a:xfrm>
              <a:off x="7108825" y="1836736"/>
              <a:ext cx="533400" cy="730250"/>
            </a:xfrm>
            <a:custGeom>
              <a:rect b="b" l="l" r="r" t="t"/>
              <a:pathLst>
                <a:path extrusionOk="0" h="460" w="336">
                  <a:moveTo>
                    <a:pt x="121" y="448"/>
                  </a:moveTo>
                  <a:lnTo>
                    <a:pt x="121" y="445"/>
                  </a:lnTo>
                  <a:lnTo>
                    <a:pt x="336" y="36"/>
                  </a:lnTo>
                  <a:lnTo>
                    <a:pt x="276" y="0"/>
                  </a:lnTo>
                  <a:lnTo>
                    <a:pt x="0" y="382"/>
                  </a:lnTo>
                  <a:lnTo>
                    <a:pt x="121" y="460"/>
                  </a:lnTo>
                  <a:lnTo>
                    <a:pt x="121" y="451"/>
                  </a:lnTo>
                  <a:lnTo>
                    <a:pt x="121" y="448"/>
                  </a:lnTo>
                  <a:close/>
                  <a:moveTo>
                    <a:pt x="303" y="61"/>
                  </a:moveTo>
                  <a:lnTo>
                    <a:pt x="280" y="104"/>
                  </a:lnTo>
                  <a:lnTo>
                    <a:pt x="267" y="37"/>
                  </a:lnTo>
                  <a:lnTo>
                    <a:pt x="303" y="61"/>
                  </a:lnTo>
                  <a:close/>
                  <a:moveTo>
                    <a:pt x="248" y="64"/>
                  </a:moveTo>
                  <a:lnTo>
                    <a:pt x="265" y="135"/>
                  </a:lnTo>
                  <a:lnTo>
                    <a:pt x="224" y="108"/>
                  </a:lnTo>
                  <a:lnTo>
                    <a:pt x="248" y="64"/>
                  </a:lnTo>
                  <a:close/>
                  <a:moveTo>
                    <a:pt x="245" y="159"/>
                  </a:moveTo>
                  <a:lnTo>
                    <a:pt x="221" y="203"/>
                  </a:lnTo>
                  <a:lnTo>
                    <a:pt x="206" y="135"/>
                  </a:lnTo>
                  <a:lnTo>
                    <a:pt x="245" y="159"/>
                  </a:lnTo>
                  <a:close/>
                  <a:moveTo>
                    <a:pt x="190" y="158"/>
                  </a:moveTo>
                  <a:lnTo>
                    <a:pt x="205" y="225"/>
                  </a:lnTo>
                  <a:lnTo>
                    <a:pt x="163" y="198"/>
                  </a:lnTo>
                  <a:lnTo>
                    <a:pt x="190" y="158"/>
                  </a:lnTo>
                  <a:close/>
                  <a:moveTo>
                    <a:pt x="194" y="257"/>
                  </a:moveTo>
                  <a:lnTo>
                    <a:pt x="175" y="296"/>
                  </a:lnTo>
                  <a:lnTo>
                    <a:pt x="148" y="224"/>
                  </a:lnTo>
                  <a:lnTo>
                    <a:pt x="194" y="257"/>
                  </a:lnTo>
                  <a:close/>
                  <a:moveTo>
                    <a:pt x="103" y="280"/>
                  </a:moveTo>
                  <a:lnTo>
                    <a:pt x="128" y="245"/>
                  </a:lnTo>
                  <a:lnTo>
                    <a:pt x="157" y="314"/>
                  </a:lnTo>
                  <a:lnTo>
                    <a:pt x="103" y="280"/>
                  </a:lnTo>
                  <a:close/>
                  <a:moveTo>
                    <a:pt x="148" y="341"/>
                  </a:moveTo>
                  <a:lnTo>
                    <a:pt x="125" y="382"/>
                  </a:lnTo>
                  <a:lnTo>
                    <a:pt x="91" y="301"/>
                  </a:lnTo>
                  <a:lnTo>
                    <a:pt x="148" y="341"/>
                  </a:lnTo>
                  <a:close/>
                  <a:moveTo>
                    <a:pt x="36" y="370"/>
                  </a:moveTo>
                  <a:lnTo>
                    <a:pt x="68" y="326"/>
                  </a:lnTo>
                  <a:lnTo>
                    <a:pt x="107" y="410"/>
                  </a:lnTo>
                  <a:lnTo>
                    <a:pt x="36" y="370"/>
                  </a:lnTo>
                  <a:close/>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37" name="Google Shape;337;p37"/>
            <p:cNvSpPr/>
            <p:nvPr/>
          </p:nvSpPr>
          <p:spPr>
            <a:xfrm>
              <a:off x="6780213" y="2006600"/>
              <a:ext cx="314325" cy="144463"/>
            </a:xfrm>
            <a:custGeom>
              <a:rect b="b" l="l" r="r" t="t"/>
              <a:pathLst>
                <a:path extrusionOk="0" h="91" w="198">
                  <a:moveTo>
                    <a:pt x="173" y="64"/>
                  </a:moveTo>
                  <a:lnTo>
                    <a:pt x="173" y="25"/>
                  </a:lnTo>
                  <a:lnTo>
                    <a:pt x="198" y="25"/>
                  </a:lnTo>
                  <a:lnTo>
                    <a:pt x="198" y="0"/>
                  </a:lnTo>
                  <a:lnTo>
                    <a:pt x="0" y="0"/>
                  </a:lnTo>
                  <a:lnTo>
                    <a:pt x="0" y="25"/>
                  </a:lnTo>
                  <a:lnTo>
                    <a:pt x="25" y="25"/>
                  </a:lnTo>
                  <a:lnTo>
                    <a:pt x="25" y="39"/>
                  </a:lnTo>
                  <a:lnTo>
                    <a:pt x="25" y="64"/>
                  </a:lnTo>
                  <a:lnTo>
                    <a:pt x="0" y="64"/>
                  </a:lnTo>
                  <a:lnTo>
                    <a:pt x="0" y="91"/>
                  </a:lnTo>
                  <a:lnTo>
                    <a:pt x="198" y="91"/>
                  </a:lnTo>
                  <a:lnTo>
                    <a:pt x="198" y="64"/>
                  </a:lnTo>
                  <a:lnTo>
                    <a:pt x="185" y="64"/>
                  </a:lnTo>
                  <a:lnTo>
                    <a:pt x="173" y="64"/>
                  </a:lnTo>
                  <a:close/>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38" name="Google Shape;338;p37"/>
            <p:cNvSpPr/>
            <p:nvPr/>
          </p:nvSpPr>
          <p:spPr>
            <a:xfrm>
              <a:off x="6881813" y="2566986"/>
              <a:ext cx="336600" cy="85800"/>
            </a:xfrm>
            <a:prstGeom prst="rect">
              <a:avLst/>
            </a:pr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39" name="Google Shape;339;p37"/>
            <p:cNvSpPr/>
            <p:nvPr/>
          </p:nvSpPr>
          <p:spPr>
            <a:xfrm>
              <a:off x="6862763" y="2257425"/>
              <a:ext cx="146100" cy="123900"/>
            </a:xfrm>
            <a:prstGeom prst="rect">
              <a:avLst/>
            </a:pr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40" name="Google Shape;340;p37"/>
            <p:cNvSpPr/>
            <p:nvPr/>
          </p:nvSpPr>
          <p:spPr>
            <a:xfrm>
              <a:off x="6823075" y="2733675"/>
              <a:ext cx="455700" cy="61800"/>
            </a:xfrm>
            <a:prstGeom prst="rect">
              <a:avLst/>
            </a:pr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cxnSp>
        <p:nvCxnSpPr>
          <p:cNvPr id="341" name="Google Shape;341;p37"/>
          <p:cNvCxnSpPr/>
          <p:nvPr/>
        </p:nvCxnSpPr>
        <p:spPr>
          <a:xfrm>
            <a:off x="5393170" y="2951778"/>
            <a:ext cx="489300" cy="0"/>
          </a:xfrm>
          <a:prstGeom prst="straightConnector1">
            <a:avLst/>
          </a:prstGeom>
          <a:noFill/>
          <a:ln cap="flat" cmpd="sng" w="12700">
            <a:solidFill>
              <a:srgbClr val="A5A5A5"/>
            </a:solidFill>
            <a:prstDash val="dash"/>
            <a:miter lim="8000"/>
            <a:headEnd len="sm" w="sm" type="none"/>
            <a:tailEnd len="sm" w="sm" type="oval"/>
          </a:ln>
        </p:spPr>
      </p:cxnSp>
      <p:grpSp>
        <p:nvGrpSpPr>
          <p:cNvPr id="342" name="Google Shape;342;p37"/>
          <p:cNvGrpSpPr/>
          <p:nvPr/>
        </p:nvGrpSpPr>
        <p:grpSpPr>
          <a:xfrm>
            <a:off x="4332033" y="2588309"/>
            <a:ext cx="992981" cy="870348"/>
            <a:chOff x="2019300" y="74611"/>
            <a:chExt cx="1323975" cy="1160464"/>
          </a:xfrm>
        </p:grpSpPr>
        <p:sp>
          <p:nvSpPr>
            <p:cNvPr id="343" name="Google Shape;343;p37"/>
            <p:cNvSpPr/>
            <p:nvPr/>
          </p:nvSpPr>
          <p:spPr>
            <a:xfrm>
              <a:off x="2393950" y="571500"/>
              <a:ext cx="135000" cy="138000"/>
            </a:xfrm>
            <a:prstGeom prst="rect">
              <a:avLst/>
            </a:prstGeom>
            <a:solidFill>
              <a:srgbClr val="E7D5B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44" name="Google Shape;344;p37"/>
            <p:cNvSpPr/>
            <p:nvPr/>
          </p:nvSpPr>
          <p:spPr>
            <a:xfrm>
              <a:off x="2259013" y="250825"/>
              <a:ext cx="422275" cy="393699"/>
            </a:xfrm>
            <a:custGeom>
              <a:rect b="b" l="l" r="r" t="t"/>
              <a:pathLst>
                <a:path extrusionOk="0" h="165" w="177">
                  <a:moveTo>
                    <a:pt x="169" y="63"/>
                  </a:moveTo>
                  <a:cubicBezTo>
                    <a:pt x="168" y="63"/>
                    <a:pt x="167" y="64"/>
                    <a:pt x="166" y="65"/>
                  </a:cubicBezTo>
                  <a:cubicBezTo>
                    <a:pt x="166" y="64"/>
                    <a:pt x="166" y="64"/>
                    <a:pt x="166" y="64"/>
                  </a:cubicBezTo>
                  <a:cubicBezTo>
                    <a:pt x="165" y="63"/>
                    <a:pt x="165" y="63"/>
                    <a:pt x="165" y="62"/>
                  </a:cubicBezTo>
                  <a:cubicBezTo>
                    <a:pt x="165" y="61"/>
                    <a:pt x="165" y="61"/>
                    <a:pt x="165" y="60"/>
                  </a:cubicBezTo>
                  <a:cubicBezTo>
                    <a:pt x="164" y="59"/>
                    <a:pt x="164" y="59"/>
                    <a:pt x="164" y="58"/>
                  </a:cubicBezTo>
                  <a:cubicBezTo>
                    <a:pt x="164" y="57"/>
                    <a:pt x="164" y="57"/>
                    <a:pt x="163" y="56"/>
                  </a:cubicBezTo>
                  <a:cubicBezTo>
                    <a:pt x="163" y="55"/>
                    <a:pt x="163" y="55"/>
                    <a:pt x="163" y="54"/>
                  </a:cubicBezTo>
                  <a:cubicBezTo>
                    <a:pt x="163" y="54"/>
                    <a:pt x="162" y="53"/>
                    <a:pt x="162" y="52"/>
                  </a:cubicBezTo>
                  <a:cubicBezTo>
                    <a:pt x="162" y="52"/>
                    <a:pt x="162" y="51"/>
                    <a:pt x="161" y="51"/>
                  </a:cubicBezTo>
                  <a:cubicBezTo>
                    <a:pt x="161" y="50"/>
                    <a:pt x="161" y="49"/>
                    <a:pt x="160" y="48"/>
                  </a:cubicBezTo>
                  <a:cubicBezTo>
                    <a:pt x="160" y="48"/>
                    <a:pt x="160" y="47"/>
                    <a:pt x="160" y="47"/>
                  </a:cubicBezTo>
                  <a:cubicBezTo>
                    <a:pt x="159" y="46"/>
                    <a:pt x="159" y="46"/>
                    <a:pt x="159" y="45"/>
                  </a:cubicBezTo>
                  <a:cubicBezTo>
                    <a:pt x="159" y="44"/>
                    <a:pt x="158" y="44"/>
                    <a:pt x="158" y="43"/>
                  </a:cubicBezTo>
                  <a:cubicBezTo>
                    <a:pt x="158" y="43"/>
                    <a:pt x="157" y="42"/>
                    <a:pt x="157" y="41"/>
                  </a:cubicBezTo>
                  <a:cubicBezTo>
                    <a:pt x="157" y="41"/>
                    <a:pt x="156" y="40"/>
                    <a:pt x="156" y="40"/>
                  </a:cubicBezTo>
                  <a:cubicBezTo>
                    <a:pt x="156" y="39"/>
                    <a:pt x="155" y="39"/>
                    <a:pt x="155" y="38"/>
                  </a:cubicBezTo>
                  <a:cubicBezTo>
                    <a:pt x="154" y="37"/>
                    <a:pt x="154" y="37"/>
                    <a:pt x="154" y="37"/>
                  </a:cubicBezTo>
                  <a:cubicBezTo>
                    <a:pt x="154" y="36"/>
                    <a:pt x="153" y="35"/>
                    <a:pt x="153" y="35"/>
                  </a:cubicBezTo>
                  <a:cubicBezTo>
                    <a:pt x="152" y="34"/>
                    <a:pt x="152" y="34"/>
                    <a:pt x="152" y="34"/>
                  </a:cubicBezTo>
                  <a:cubicBezTo>
                    <a:pt x="151" y="33"/>
                    <a:pt x="151" y="32"/>
                    <a:pt x="150" y="31"/>
                  </a:cubicBezTo>
                  <a:cubicBezTo>
                    <a:pt x="150" y="31"/>
                    <a:pt x="150" y="31"/>
                    <a:pt x="150" y="31"/>
                  </a:cubicBezTo>
                  <a:cubicBezTo>
                    <a:pt x="149" y="30"/>
                    <a:pt x="148" y="29"/>
                    <a:pt x="148" y="28"/>
                  </a:cubicBezTo>
                  <a:cubicBezTo>
                    <a:pt x="147" y="28"/>
                    <a:pt x="147" y="28"/>
                    <a:pt x="147" y="28"/>
                  </a:cubicBezTo>
                  <a:cubicBezTo>
                    <a:pt x="147" y="27"/>
                    <a:pt x="146" y="26"/>
                    <a:pt x="145" y="25"/>
                  </a:cubicBezTo>
                  <a:cubicBezTo>
                    <a:pt x="145" y="25"/>
                    <a:pt x="145" y="25"/>
                    <a:pt x="145" y="25"/>
                  </a:cubicBezTo>
                  <a:cubicBezTo>
                    <a:pt x="144" y="24"/>
                    <a:pt x="143" y="23"/>
                    <a:pt x="142" y="23"/>
                  </a:cubicBezTo>
                  <a:cubicBezTo>
                    <a:pt x="142" y="22"/>
                    <a:pt x="142" y="22"/>
                    <a:pt x="142" y="22"/>
                  </a:cubicBezTo>
                  <a:cubicBezTo>
                    <a:pt x="141" y="21"/>
                    <a:pt x="140" y="21"/>
                    <a:pt x="140" y="20"/>
                  </a:cubicBezTo>
                  <a:cubicBezTo>
                    <a:pt x="139" y="20"/>
                    <a:pt x="139" y="20"/>
                    <a:pt x="139" y="20"/>
                  </a:cubicBezTo>
                  <a:cubicBezTo>
                    <a:pt x="138" y="19"/>
                    <a:pt x="138" y="18"/>
                    <a:pt x="137" y="17"/>
                  </a:cubicBezTo>
                  <a:cubicBezTo>
                    <a:pt x="136" y="17"/>
                    <a:pt x="136" y="17"/>
                    <a:pt x="136" y="17"/>
                  </a:cubicBezTo>
                  <a:cubicBezTo>
                    <a:pt x="135" y="16"/>
                    <a:pt x="134" y="16"/>
                    <a:pt x="134" y="15"/>
                  </a:cubicBezTo>
                  <a:cubicBezTo>
                    <a:pt x="133" y="15"/>
                    <a:pt x="133" y="15"/>
                    <a:pt x="133" y="15"/>
                  </a:cubicBezTo>
                  <a:cubicBezTo>
                    <a:pt x="132" y="14"/>
                    <a:pt x="131" y="13"/>
                    <a:pt x="130" y="13"/>
                  </a:cubicBezTo>
                  <a:cubicBezTo>
                    <a:pt x="130" y="13"/>
                    <a:pt x="130" y="13"/>
                    <a:pt x="130" y="13"/>
                  </a:cubicBezTo>
                  <a:cubicBezTo>
                    <a:pt x="129" y="12"/>
                    <a:pt x="128" y="11"/>
                    <a:pt x="127" y="11"/>
                  </a:cubicBezTo>
                  <a:cubicBezTo>
                    <a:pt x="127" y="11"/>
                    <a:pt x="127" y="11"/>
                    <a:pt x="127" y="11"/>
                  </a:cubicBezTo>
                  <a:cubicBezTo>
                    <a:pt x="126" y="10"/>
                    <a:pt x="125" y="9"/>
                    <a:pt x="124" y="9"/>
                  </a:cubicBezTo>
                  <a:cubicBezTo>
                    <a:pt x="124" y="9"/>
                    <a:pt x="124" y="9"/>
                    <a:pt x="124" y="9"/>
                  </a:cubicBezTo>
                  <a:cubicBezTo>
                    <a:pt x="122" y="8"/>
                    <a:pt x="121" y="8"/>
                    <a:pt x="120" y="7"/>
                  </a:cubicBezTo>
                  <a:cubicBezTo>
                    <a:pt x="120" y="7"/>
                    <a:pt x="120" y="7"/>
                    <a:pt x="120" y="7"/>
                  </a:cubicBezTo>
                  <a:cubicBezTo>
                    <a:pt x="119" y="7"/>
                    <a:pt x="118" y="6"/>
                    <a:pt x="117" y="6"/>
                  </a:cubicBezTo>
                  <a:cubicBezTo>
                    <a:pt x="117" y="6"/>
                    <a:pt x="117" y="6"/>
                    <a:pt x="117" y="6"/>
                  </a:cubicBezTo>
                  <a:cubicBezTo>
                    <a:pt x="109" y="3"/>
                    <a:pt x="102" y="1"/>
                    <a:pt x="94" y="0"/>
                  </a:cubicBezTo>
                  <a:cubicBezTo>
                    <a:pt x="94" y="0"/>
                    <a:pt x="94" y="0"/>
                    <a:pt x="94" y="0"/>
                  </a:cubicBezTo>
                  <a:cubicBezTo>
                    <a:pt x="92" y="0"/>
                    <a:pt x="91" y="0"/>
                    <a:pt x="90" y="0"/>
                  </a:cubicBezTo>
                  <a:cubicBezTo>
                    <a:pt x="90" y="0"/>
                    <a:pt x="90" y="0"/>
                    <a:pt x="90" y="0"/>
                  </a:cubicBezTo>
                  <a:cubicBezTo>
                    <a:pt x="89" y="0"/>
                    <a:pt x="88" y="0"/>
                    <a:pt x="88" y="0"/>
                  </a:cubicBezTo>
                  <a:cubicBezTo>
                    <a:pt x="50" y="0"/>
                    <a:pt x="18" y="27"/>
                    <a:pt x="10" y="64"/>
                  </a:cubicBezTo>
                  <a:cubicBezTo>
                    <a:pt x="9" y="64"/>
                    <a:pt x="9" y="63"/>
                    <a:pt x="8" y="63"/>
                  </a:cubicBezTo>
                  <a:cubicBezTo>
                    <a:pt x="3" y="63"/>
                    <a:pt x="0" y="73"/>
                    <a:pt x="0" y="85"/>
                  </a:cubicBezTo>
                  <a:cubicBezTo>
                    <a:pt x="0" y="97"/>
                    <a:pt x="3" y="107"/>
                    <a:pt x="8" y="107"/>
                  </a:cubicBezTo>
                  <a:cubicBezTo>
                    <a:pt x="9" y="107"/>
                    <a:pt x="10" y="106"/>
                    <a:pt x="11" y="105"/>
                  </a:cubicBezTo>
                  <a:cubicBezTo>
                    <a:pt x="20" y="140"/>
                    <a:pt x="51" y="165"/>
                    <a:pt x="88" y="165"/>
                  </a:cubicBezTo>
                  <a:cubicBezTo>
                    <a:pt x="88" y="165"/>
                    <a:pt x="89" y="164"/>
                    <a:pt x="90" y="164"/>
                  </a:cubicBezTo>
                  <a:cubicBezTo>
                    <a:pt x="90" y="164"/>
                    <a:pt x="90" y="164"/>
                    <a:pt x="90" y="164"/>
                  </a:cubicBezTo>
                  <a:cubicBezTo>
                    <a:pt x="91" y="164"/>
                    <a:pt x="92" y="164"/>
                    <a:pt x="94" y="164"/>
                  </a:cubicBezTo>
                  <a:cubicBezTo>
                    <a:pt x="94" y="164"/>
                    <a:pt x="94" y="164"/>
                    <a:pt x="94" y="164"/>
                  </a:cubicBezTo>
                  <a:cubicBezTo>
                    <a:pt x="102" y="164"/>
                    <a:pt x="109" y="162"/>
                    <a:pt x="117" y="159"/>
                  </a:cubicBezTo>
                  <a:cubicBezTo>
                    <a:pt x="117" y="159"/>
                    <a:pt x="117" y="159"/>
                    <a:pt x="117" y="159"/>
                  </a:cubicBezTo>
                  <a:cubicBezTo>
                    <a:pt x="118" y="158"/>
                    <a:pt x="119" y="158"/>
                    <a:pt x="120" y="157"/>
                  </a:cubicBezTo>
                  <a:cubicBezTo>
                    <a:pt x="120" y="157"/>
                    <a:pt x="120" y="157"/>
                    <a:pt x="120" y="157"/>
                  </a:cubicBezTo>
                  <a:cubicBezTo>
                    <a:pt x="121" y="157"/>
                    <a:pt x="122" y="156"/>
                    <a:pt x="124" y="156"/>
                  </a:cubicBezTo>
                  <a:cubicBezTo>
                    <a:pt x="124" y="156"/>
                    <a:pt x="124" y="156"/>
                    <a:pt x="124" y="156"/>
                  </a:cubicBezTo>
                  <a:cubicBezTo>
                    <a:pt x="125" y="155"/>
                    <a:pt x="126" y="155"/>
                    <a:pt x="127" y="154"/>
                  </a:cubicBezTo>
                  <a:cubicBezTo>
                    <a:pt x="127" y="154"/>
                    <a:pt x="127" y="154"/>
                    <a:pt x="127" y="154"/>
                  </a:cubicBezTo>
                  <a:cubicBezTo>
                    <a:pt x="128" y="153"/>
                    <a:pt x="129" y="153"/>
                    <a:pt x="130" y="152"/>
                  </a:cubicBezTo>
                  <a:cubicBezTo>
                    <a:pt x="130" y="152"/>
                    <a:pt x="130" y="152"/>
                    <a:pt x="130" y="152"/>
                  </a:cubicBezTo>
                  <a:cubicBezTo>
                    <a:pt x="131" y="151"/>
                    <a:pt x="132" y="150"/>
                    <a:pt x="133" y="150"/>
                  </a:cubicBezTo>
                  <a:cubicBezTo>
                    <a:pt x="134" y="150"/>
                    <a:pt x="134" y="150"/>
                    <a:pt x="134" y="150"/>
                  </a:cubicBezTo>
                  <a:cubicBezTo>
                    <a:pt x="134" y="149"/>
                    <a:pt x="135" y="148"/>
                    <a:pt x="136" y="147"/>
                  </a:cubicBezTo>
                  <a:cubicBezTo>
                    <a:pt x="137" y="147"/>
                    <a:pt x="137" y="147"/>
                    <a:pt x="137" y="147"/>
                  </a:cubicBezTo>
                  <a:cubicBezTo>
                    <a:pt x="138" y="147"/>
                    <a:pt x="138" y="146"/>
                    <a:pt x="139" y="145"/>
                  </a:cubicBezTo>
                  <a:cubicBezTo>
                    <a:pt x="140" y="145"/>
                    <a:pt x="140" y="145"/>
                    <a:pt x="140" y="145"/>
                  </a:cubicBezTo>
                  <a:cubicBezTo>
                    <a:pt x="140" y="144"/>
                    <a:pt x="141" y="143"/>
                    <a:pt x="142" y="143"/>
                  </a:cubicBezTo>
                  <a:cubicBezTo>
                    <a:pt x="142" y="142"/>
                    <a:pt x="142" y="142"/>
                    <a:pt x="142" y="142"/>
                  </a:cubicBezTo>
                  <a:cubicBezTo>
                    <a:pt x="143" y="141"/>
                    <a:pt x="144" y="141"/>
                    <a:pt x="145" y="140"/>
                  </a:cubicBezTo>
                  <a:cubicBezTo>
                    <a:pt x="145" y="139"/>
                    <a:pt x="145" y="139"/>
                    <a:pt x="145" y="139"/>
                  </a:cubicBezTo>
                  <a:cubicBezTo>
                    <a:pt x="146" y="139"/>
                    <a:pt x="147" y="138"/>
                    <a:pt x="147" y="137"/>
                  </a:cubicBezTo>
                  <a:cubicBezTo>
                    <a:pt x="148" y="136"/>
                    <a:pt x="148" y="136"/>
                    <a:pt x="148" y="136"/>
                  </a:cubicBezTo>
                  <a:cubicBezTo>
                    <a:pt x="148" y="136"/>
                    <a:pt x="149" y="135"/>
                    <a:pt x="150" y="134"/>
                  </a:cubicBezTo>
                  <a:cubicBezTo>
                    <a:pt x="150" y="133"/>
                    <a:pt x="150" y="133"/>
                    <a:pt x="150" y="133"/>
                  </a:cubicBezTo>
                  <a:cubicBezTo>
                    <a:pt x="151" y="133"/>
                    <a:pt x="151" y="132"/>
                    <a:pt x="152" y="131"/>
                  </a:cubicBezTo>
                  <a:cubicBezTo>
                    <a:pt x="153" y="130"/>
                    <a:pt x="153" y="130"/>
                    <a:pt x="153" y="130"/>
                  </a:cubicBezTo>
                  <a:cubicBezTo>
                    <a:pt x="153" y="129"/>
                    <a:pt x="154" y="129"/>
                    <a:pt x="154" y="128"/>
                  </a:cubicBezTo>
                  <a:cubicBezTo>
                    <a:pt x="155" y="127"/>
                    <a:pt x="155" y="127"/>
                    <a:pt x="155" y="127"/>
                  </a:cubicBezTo>
                  <a:cubicBezTo>
                    <a:pt x="155" y="126"/>
                    <a:pt x="156" y="125"/>
                    <a:pt x="156" y="124"/>
                  </a:cubicBezTo>
                  <a:cubicBezTo>
                    <a:pt x="156" y="124"/>
                    <a:pt x="157" y="124"/>
                    <a:pt x="157" y="123"/>
                  </a:cubicBezTo>
                  <a:cubicBezTo>
                    <a:pt x="157" y="123"/>
                    <a:pt x="158" y="122"/>
                    <a:pt x="158" y="121"/>
                  </a:cubicBezTo>
                  <a:cubicBezTo>
                    <a:pt x="158" y="121"/>
                    <a:pt x="159" y="120"/>
                    <a:pt x="159" y="120"/>
                  </a:cubicBezTo>
                  <a:cubicBezTo>
                    <a:pt x="159" y="119"/>
                    <a:pt x="159" y="118"/>
                    <a:pt x="160" y="118"/>
                  </a:cubicBezTo>
                  <a:cubicBezTo>
                    <a:pt x="160" y="117"/>
                    <a:pt x="160" y="117"/>
                    <a:pt x="160" y="116"/>
                  </a:cubicBezTo>
                  <a:cubicBezTo>
                    <a:pt x="161" y="115"/>
                    <a:pt x="161" y="115"/>
                    <a:pt x="161" y="114"/>
                  </a:cubicBezTo>
                  <a:cubicBezTo>
                    <a:pt x="162" y="113"/>
                    <a:pt x="162" y="113"/>
                    <a:pt x="162" y="112"/>
                  </a:cubicBezTo>
                  <a:cubicBezTo>
                    <a:pt x="162" y="112"/>
                    <a:pt x="163" y="111"/>
                    <a:pt x="163" y="110"/>
                  </a:cubicBezTo>
                  <a:cubicBezTo>
                    <a:pt x="163" y="110"/>
                    <a:pt x="163" y="109"/>
                    <a:pt x="163" y="109"/>
                  </a:cubicBezTo>
                  <a:cubicBezTo>
                    <a:pt x="164" y="108"/>
                    <a:pt x="164" y="107"/>
                    <a:pt x="164" y="107"/>
                  </a:cubicBezTo>
                  <a:cubicBezTo>
                    <a:pt x="164" y="106"/>
                    <a:pt x="164" y="105"/>
                    <a:pt x="165" y="105"/>
                  </a:cubicBezTo>
                  <a:cubicBezTo>
                    <a:pt x="165" y="104"/>
                    <a:pt x="165" y="104"/>
                    <a:pt x="165" y="104"/>
                  </a:cubicBezTo>
                  <a:cubicBezTo>
                    <a:pt x="166" y="106"/>
                    <a:pt x="167" y="107"/>
                    <a:pt x="169" y="107"/>
                  </a:cubicBezTo>
                  <a:cubicBezTo>
                    <a:pt x="174" y="107"/>
                    <a:pt x="177" y="97"/>
                    <a:pt x="177" y="85"/>
                  </a:cubicBezTo>
                  <a:cubicBezTo>
                    <a:pt x="177" y="73"/>
                    <a:pt x="174" y="63"/>
                    <a:pt x="169" y="63"/>
                  </a:cubicBezTo>
                  <a:close/>
                </a:path>
              </a:pathLst>
            </a:custGeom>
            <a:solidFill>
              <a:srgbClr val="FFEAC7"/>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45" name="Google Shape;345;p37"/>
            <p:cNvSpPr/>
            <p:nvPr/>
          </p:nvSpPr>
          <p:spPr>
            <a:xfrm>
              <a:off x="2019300" y="690562"/>
              <a:ext cx="889000" cy="498475"/>
            </a:xfrm>
            <a:custGeom>
              <a:rect b="b" l="l" r="r" t="t"/>
              <a:pathLst>
                <a:path extrusionOk="0" h="209" w="372">
                  <a:moveTo>
                    <a:pt x="372" y="189"/>
                  </a:moveTo>
                  <a:cubicBezTo>
                    <a:pt x="372" y="119"/>
                    <a:pt x="345" y="48"/>
                    <a:pt x="307" y="25"/>
                  </a:cubicBezTo>
                  <a:cubicBezTo>
                    <a:pt x="285" y="11"/>
                    <a:pt x="244" y="0"/>
                    <a:pt x="186" y="0"/>
                  </a:cubicBezTo>
                  <a:cubicBezTo>
                    <a:pt x="128" y="0"/>
                    <a:pt x="85" y="10"/>
                    <a:pt x="62" y="25"/>
                  </a:cubicBezTo>
                  <a:cubicBezTo>
                    <a:pt x="24" y="47"/>
                    <a:pt x="0" y="118"/>
                    <a:pt x="0" y="189"/>
                  </a:cubicBezTo>
                  <a:cubicBezTo>
                    <a:pt x="0" y="209"/>
                    <a:pt x="0" y="209"/>
                    <a:pt x="0" y="209"/>
                  </a:cubicBezTo>
                  <a:cubicBezTo>
                    <a:pt x="68" y="209"/>
                    <a:pt x="68" y="209"/>
                    <a:pt x="68" y="209"/>
                  </a:cubicBezTo>
                  <a:cubicBezTo>
                    <a:pt x="68" y="189"/>
                    <a:pt x="68" y="189"/>
                    <a:pt x="68" y="189"/>
                  </a:cubicBezTo>
                  <a:cubicBezTo>
                    <a:pt x="68" y="142"/>
                    <a:pt x="83" y="114"/>
                    <a:pt x="92" y="99"/>
                  </a:cubicBezTo>
                  <a:cubicBezTo>
                    <a:pt x="92" y="209"/>
                    <a:pt x="92" y="209"/>
                    <a:pt x="92" y="209"/>
                  </a:cubicBezTo>
                  <a:cubicBezTo>
                    <a:pt x="279" y="209"/>
                    <a:pt x="279" y="209"/>
                    <a:pt x="279" y="209"/>
                  </a:cubicBezTo>
                  <a:cubicBezTo>
                    <a:pt x="279" y="103"/>
                    <a:pt x="279" y="103"/>
                    <a:pt x="279" y="103"/>
                  </a:cubicBezTo>
                  <a:cubicBezTo>
                    <a:pt x="290" y="119"/>
                    <a:pt x="305" y="146"/>
                    <a:pt x="305" y="189"/>
                  </a:cubicBezTo>
                  <a:cubicBezTo>
                    <a:pt x="305" y="209"/>
                    <a:pt x="305" y="209"/>
                    <a:pt x="305" y="209"/>
                  </a:cubicBezTo>
                  <a:cubicBezTo>
                    <a:pt x="372" y="209"/>
                    <a:pt x="372" y="209"/>
                    <a:pt x="372" y="209"/>
                  </a:cubicBezTo>
                  <a:lnTo>
                    <a:pt x="372" y="189"/>
                  </a:lnTo>
                  <a:close/>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46" name="Google Shape;346;p37"/>
            <p:cNvSpPr/>
            <p:nvPr/>
          </p:nvSpPr>
          <p:spPr>
            <a:xfrm>
              <a:off x="2278063" y="250825"/>
              <a:ext cx="376238" cy="188913"/>
            </a:xfrm>
            <a:custGeom>
              <a:rect b="b" l="l" r="r" t="t"/>
              <a:pathLst>
                <a:path extrusionOk="0" h="79" w="158">
                  <a:moveTo>
                    <a:pt x="157" y="60"/>
                  </a:moveTo>
                  <a:cubicBezTo>
                    <a:pt x="156" y="59"/>
                    <a:pt x="156" y="58"/>
                    <a:pt x="156" y="57"/>
                  </a:cubicBezTo>
                  <a:cubicBezTo>
                    <a:pt x="155" y="56"/>
                    <a:pt x="155" y="54"/>
                    <a:pt x="154" y="53"/>
                  </a:cubicBezTo>
                  <a:cubicBezTo>
                    <a:pt x="154" y="52"/>
                    <a:pt x="153" y="51"/>
                    <a:pt x="153" y="50"/>
                  </a:cubicBezTo>
                  <a:cubicBezTo>
                    <a:pt x="153" y="49"/>
                    <a:pt x="152" y="48"/>
                    <a:pt x="152" y="47"/>
                  </a:cubicBezTo>
                  <a:cubicBezTo>
                    <a:pt x="151" y="45"/>
                    <a:pt x="150" y="44"/>
                    <a:pt x="150" y="43"/>
                  </a:cubicBezTo>
                  <a:cubicBezTo>
                    <a:pt x="149" y="42"/>
                    <a:pt x="149" y="41"/>
                    <a:pt x="149" y="41"/>
                  </a:cubicBezTo>
                  <a:cubicBezTo>
                    <a:pt x="148" y="39"/>
                    <a:pt x="147" y="38"/>
                    <a:pt x="146" y="37"/>
                  </a:cubicBezTo>
                  <a:cubicBezTo>
                    <a:pt x="146" y="36"/>
                    <a:pt x="145" y="35"/>
                    <a:pt x="145" y="35"/>
                  </a:cubicBezTo>
                  <a:cubicBezTo>
                    <a:pt x="144" y="33"/>
                    <a:pt x="143" y="32"/>
                    <a:pt x="142" y="31"/>
                  </a:cubicBezTo>
                  <a:cubicBezTo>
                    <a:pt x="141" y="30"/>
                    <a:pt x="141" y="30"/>
                    <a:pt x="141" y="29"/>
                  </a:cubicBezTo>
                  <a:cubicBezTo>
                    <a:pt x="140" y="28"/>
                    <a:pt x="138" y="27"/>
                    <a:pt x="137" y="25"/>
                  </a:cubicBezTo>
                  <a:cubicBezTo>
                    <a:pt x="136" y="24"/>
                    <a:pt x="136" y="24"/>
                    <a:pt x="136" y="24"/>
                  </a:cubicBezTo>
                  <a:cubicBezTo>
                    <a:pt x="135" y="23"/>
                    <a:pt x="133" y="22"/>
                    <a:pt x="132" y="20"/>
                  </a:cubicBezTo>
                  <a:cubicBezTo>
                    <a:pt x="132" y="20"/>
                    <a:pt x="132" y="20"/>
                    <a:pt x="132" y="20"/>
                  </a:cubicBezTo>
                  <a:cubicBezTo>
                    <a:pt x="130" y="18"/>
                    <a:pt x="128" y="17"/>
                    <a:pt x="126" y="16"/>
                  </a:cubicBezTo>
                  <a:cubicBezTo>
                    <a:pt x="126" y="16"/>
                    <a:pt x="126" y="16"/>
                    <a:pt x="126" y="16"/>
                  </a:cubicBezTo>
                  <a:cubicBezTo>
                    <a:pt x="113" y="6"/>
                    <a:pt x="97" y="0"/>
                    <a:pt x="80" y="0"/>
                  </a:cubicBezTo>
                  <a:cubicBezTo>
                    <a:pt x="37" y="0"/>
                    <a:pt x="1" y="35"/>
                    <a:pt x="0" y="79"/>
                  </a:cubicBezTo>
                  <a:cubicBezTo>
                    <a:pt x="5" y="73"/>
                    <a:pt x="8" y="65"/>
                    <a:pt x="13" y="59"/>
                  </a:cubicBezTo>
                  <a:cubicBezTo>
                    <a:pt x="21" y="50"/>
                    <a:pt x="31" y="43"/>
                    <a:pt x="41" y="35"/>
                  </a:cubicBezTo>
                  <a:cubicBezTo>
                    <a:pt x="47" y="29"/>
                    <a:pt x="57" y="28"/>
                    <a:pt x="64" y="35"/>
                  </a:cubicBezTo>
                  <a:cubicBezTo>
                    <a:pt x="68" y="40"/>
                    <a:pt x="75" y="45"/>
                    <a:pt x="82" y="49"/>
                  </a:cubicBezTo>
                  <a:cubicBezTo>
                    <a:pt x="82" y="49"/>
                    <a:pt x="82" y="49"/>
                    <a:pt x="82" y="49"/>
                  </a:cubicBezTo>
                  <a:cubicBezTo>
                    <a:pt x="84" y="50"/>
                    <a:pt x="86" y="52"/>
                    <a:pt x="89" y="53"/>
                  </a:cubicBezTo>
                  <a:cubicBezTo>
                    <a:pt x="90" y="53"/>
                    <a:pt x="90" y="53"/>
                    <a:pt x="90" y="53"/>
                  </a:cubicBezTo>
                  <a:cubicBezTo>
                    <a:pt x="90" y="53"/>
                    <a:pt x="91" y="53"/>
                    <a:pt x="92" y="54"/>
                  </a:cubicBezTo>
                  <a:cubicBezTo>
                    <a:pt x="92" y="54"/>
                    <a:pt x="92" y="54"/>
                    <a:pt x="92" y="54"/>
                  </a:cubicBezTo>
                  <a:cubicBezTo>
                    <a:pt x="94" y="54"/>
                    <a:pt x="95" y="55"/>
                    <a:pt x="96" y="55"/>
                  </a:cubicBezTo>
                  <a:cubicBezTo>
                    <a:pt x="97" y="55"/>
                    <a:pt x="97" y="55"/>
                    <a:pt x="98" y="55"/>
                  </a:cubicBezTo>
                  <a:cubicBezTo>
                    <a:pt x="99" y="55"/>
                    <a:pt x="99" y="56"/>
                    <a:pt x="100" y="56"/>
                  </a:cubicBezTo>
                  <a:cubicBezTo>
                    <a:pt x="101" y="56"/>
                    <a:pt x="102" y="56"/>
                    <a:pt x="103" y="56"/>
                  </a:cubicBezTo>
                  <a:cubicBezTo>
                    <a:pt x="103" y="56"/>
                    <a:pt x="104" y="56"/>
                    <a:pt x="104" y="56"/>
                  </a:cubicBezTo>
                  <a:cubicBezTo>
                    <a:pt x="105" y="56"/>
                    <a:pt x="106" y="56"/>
                    <a:pt x="107" y="56"/>
                  </a:cubicBezTo>
                  <a:cubicBezTo>
                    <a:pt x="108" y="56"/>
                    <a:pt x="108" y="56"/>
                    <a:pt x="108" y="56"/>
                  </a:cubicBezTo>
                  <a:cubicBezTo>
                    <a:pt x="109" y="56"/>
                    <a:pt x="110" y="56"/>
                    <a:pt x="111" y="56"/>
                  </a:cubicBezTo>
                  <a:cubicBezTo>
                    <a:pt x="112" y="56"/>
                    <a:pt x="112" y="56"/>
                    <a:pt x="112" y="56"/>
                  </a:cubicBezTo>
                  <a:cubicBezTo>
                    <a:pt x="113" y="56"/>
                    <a:pt x="114" y="55"/>
                    <a:pt x="115" y="55"/>
                  </a:cubicBezTo>
                  <a:cubicBezTo>
                    <a:pt x="115" y="55"/>
                    <a:pt x="115" y="55"/>
                    <a:pt x="115" y="55"/>
                  </a:cubicBezTo>
                  <a:cubicBezTo>
                    <a:pt x="116" y="55"/>
                    <a:pt x="118" y="54"/>
                    <a:pt x="119" y="54"/>
                  </a:cubicBezTo>
                  <a:cubicBezTo>
                    <a:pt x="120" y="53"/>
                    <a:pt x="120" y="53"/>
                    <a:pt x="120" y="53"/>
                  </a:cubicBezTo>
                  <a:cubicBezTo>
                    <a:pt x="121" y="53"/>
                    <a:pt x="122" y="52"/>
                    <a:pt x="123" y="52"/>
                  </a:cubicBezTo>
                  <a:cubicBezTo>
                    <a:pt x="131" y="47"/>
                    <a:pt x="141" y="50"/>
                    <a:pt x="145" y="58"/>
                  </a:cubicBezTo>
                  <a:cubicBezTo>
                    <a:pt x="147" y="61"/>
                    <a:pt x="153" y="64"/>
                    <a:pt x="158" y="67"/>
                  </a:cubicBezTo>
                  <a:cubicBezTo>
                    <a:pt x="158" y="64"/>
                    <a:pt x="157" y="62"/>
                    <a:pt x="157" y="60"/>
                  </a:cubicBezTo>
                  <a:close/>
                </a:path>
              </a:pathLst>
            </a:custGeom>
            <a:solidFill>
              <a:srgbClr val="131A1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47" name="Google Shape;347;p37"/>
            <p:cNvSpPr/>
            <p:nvPr/>
          </p:nvSpPr>
          <p:spPr>
            <a:xfrm>
              <a:off x="2259013" y="114300"/>
              <a:ext cx="417512" cy="227012"/>
            </a:xfrm>
            <a:custGeom>
              <a:rect b="b" l="l" r="r" t="t"/>
              <a:pathLst>
                <a:path extrusionOk="0" h="95" w="175">
                  <a:moveTo>
                    <a:pt x="175" y="95"/>
                  </a:moveTo>
                  <a:cubicBezTo>
                    <a:pt x="175" y="94"/>
                    <a:pt x="175" y="94"/>
                    <a:pt x="174" y="93"/>
                  </a:cubicBezTo>
                  <a:cubicBezTo>
                    <a:pt x="173" y="88"/>
                    <a:pt x="169" y="75"/>
                    <a:pt x="169" y="70"/>
                  </a:cubicBezTo>
                  <a:cubicBezTo>
                    <a:pt x="169" y="31"/>
                    <a:pt x="133" y="0"/>
                    <a:pt x="88" y="0"/>
                  </a:cubicBezTo>
                  <a:cubicBezTo>
                    <a:pt x="43" y="0"/>
                    <a:pt x="7" y="31"/>
                    <a:pt x="7" y="70"/>
                  </a:cubicBezTo>
                  <a:cubicBezTo>
                    <a:pt x="7" y="74"/>
                    <a:pt x="3" y="88"/>
                    <a:pt x="0" y="95"/>
                  </a:cubicBezTo>
                  <a:lnTo>
                    <a:pt x="175" y="95"/>
                  </a:lnTo>
                  <a:close/>
                </a:path>
              </a:pathLst>
            </a:cu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48" name="Google Shape;348;p37"/>
            <p:cNvSpPr/>
            <p:nvPr/>
          </p:nvSpPr>
          <p:spPr>
            <a:xfrm>
              <a:off x="2416175" y="74611"/>
              <a:ext cx="99900" cy="99900"/>
            </a:xfrm>
            <a:prstGeom prst="ellipse">
              <a:avLst/>
            </a:pr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49" name="Google Shape;349;p37"/>
            <p:cNvSpPr/>
            <p:nvPr/>
          </p:nvSpPr>
          <p:spPr>
            <a:xfrm>
              <a:off x="2354263" y="122236"/>
              <a:ext cx="61913" cy="174624"/>
            </a:xfrm>
            <a:custGeom>
              <a:rect b="b" l="l" r="r" t="t"/>
              <a:pathLst>
                <a:path extrusionOk="0" h="73" w="26">
                  <a:moveTo>
                    <a:pt x="0" y="10"/>
                  </a:moveTo>
                  <a:cubicBezTo>
                    <a:pt x="8" y="6"/>
                    <a:pt x="16" y="2"/>
                    <a:pt x="25" y="0"/>
                  </a:cubicBezTo>
                  <a:cubicBezTo>
                    <a:pt x="25" y="1"/>
                    <a:pt x="26" y="3"/>
                    <a:pt x="26" y="4"/>
                  </a:cubicBezTo>
                  <a:cubicBezTo>
                    <a:pt x="26" y="61"/>
                    <a:pt x="26" y="61"/>
                    <a:pt x="26" y="61"/>
                  </a:cubicBezTo>
                  <a:cubicBezTo>
                    <a:pt x="26" y="68"/>
                    <a:pt x="20" y="73"/>
                    <a:pt x="13" y="73"/>
                  </a:cubicBezTo>
                  <a:cubicBezTo>
                    <a:pt x="6" y="73"/>
                    <a:pt x="0" y="68"/>
                    <a:pt x="0" y="61"/>
                  </a:cubicBezTo>
                  <a:lnTo>
                    <a:pt x="0" y="10"/>
                  </a:lnTo>
                  <a:close/>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50" name="Google Shape;350;p37"/>
            <p:cNvSpPr/>
            <p:nvPr/>
          </p:nvSpPr>
          <p:spPr>
            <a:xfrm>
              <a:off x="2516188" y="119061"/>
              <a:ext cx="60324" cy="177800"/>
            </a:xfrm>
            <a:custGeom>
              <a:rect b="b" l="l" r="r" t="t"/>
              <a:pathLst>
                <a:path extrusionOk="0" h="74" w="25">
                  <a:moveTo>
                    <a:pt x="1" y="0"/>
                  </a:moveTo>
                  <a:cubicBezTo>
                    <a:pt x="10" y="2"/>
                    <a:pt x="18" y="5"/>
                    <a:pt x="25" y="10"/>
                  </a:cubicBezTo>
                  <a:cubicBezTo>
                    <a:pt x="25" y="62"/>
                    <a:pt x="25" y="62"/>
                    <a:pt x="25" y="62"/>
                  </a:cubicBezTo>
                  <a:cubicBezTo>
                    <a:pt x="25" y="69"/>
                    <a:pt x="20" y="74"/>
                    <a:pt x="13" y="74"/>
                  </a:cubicBezTo>
                  <a:cubicBezTo>
                    <a:pt x="6" y="74"/>
                    <a:pt x="0" y="69"/>
                    <a:pt x="0" y="62"/>
                  </a:cubicBezTo>
                  <a:cubicBezTo>
                    <a:pt x="0" y="5"/>
                    <a:pt x="0" y="5"/>
                    <a:pt x="0" y="5"/>
                  </a:cubicBezTo>
                  <a:cubicBezTo>
                    <a:pt x="0" y="3"/>
                    <a:pt x="1" y="2"/>
                    <a:pt x="1" y="0"/>
                  </a:cubicBezTo>
                  <a:close/>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51" name="Google Shape;351;p37"/>
            <p:cNvSpPr/>
            <p:nvPr/>
          </p:nvSpPr>
          <p:spPr>
            <a:xfrm>
              <a:off x="2246313" y="327025"/>
              <a:ext cx="441325" cy="33337"/>
            </a:xfrm>
            <a:custGeom>
              <a:rect b="b" l="l" r="r" t="t"/>
              <a:pathLst>
                <a:path extrusionOk="0" h="14" w="185">
                  <a:moveTo>
                    <a:pt x="185" y="7"/>
                  </a:moveTo>
                  <a:cubicBezTo>
                    <a:pt x="185" y="11"/>
                    <a:pt x="182" y="14"/>
                    <a:pt x="178" y="14"/>
                  </a:cubicBezTo>
                  <a:cubicBezTo>
                    <a:pt x="7" y="14"/>
                    <a:pt x="7" y="14"/>
                    <a:pt x="7" y="14"/>
                  </a:cubicBezTo>
                  <a:cubicBezTo>
                    <a:pt x="3" y="14"/>
                    <a:pt x="0" y="11"/>
                    <a:pt x="0" y="7"/>
                  </a:cubicBezTo>
                  <a:cubicBezTo>
                    <a:pt x="0" y="3"/>
                    <a:pt x="3" y="0"/>
                    <a:pt x="7" y="0"/>
                  </a:cubicBezTo>
                  <a:cubicBezTo>
                    <a:pt x="178" y="0"/>
                    <a:pt x="178" y="0"/>
                    <a:pt x="178" y="0"/>
                  </a:cubicBezTo>
                  <a:cubicBezTo>
                    <a:pt x="182" y="0"/>
                    <a:pt x="185" y="3"/>
                    <a:pt x="185" y="7"/>
                  </a:cubicBezTo>
                  <a:close/>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52" name="Google Shape;352;p37"/>
            <p:cNvSpPr/>
            <p:nvPr/>
          </p:nvSpPr>
          <p:spPr>
            <a:xfrm>
              <a:off x="2378075" y="690562"/>
              <a:ext cx="166687" cy="280987"/>
            </a:xfrm>
            <a:custGeom>
              <a:rect b="b" l="l" r="r" t="t"/>
              <a:pathLst>
                <a:path extrusionOk="0" h="118" w="70">
                  <a:moveTo>
                    <a:pt x="0" y="2"/>
                  </a:moveTo>
                  <a:cubicBezTo>
                    <a:pt x="36" y="118"/>
                    <a:pt x="36" y="118"/>
                    <a:pt x="36" y="118"/>
                  </a:cubicBezTo>
                  <a:cubicBezTo>
                    <a:pt x="70" y="1"/>
                    <a:pt x="70" y="1"/>
                    <a:pt x="70" y="1"/>
                  </a:cubicBezTo>
                  <a:cubicBezTo>
                    <a:pt x="70" y="1"/>
                    <a:pt x="65" y="0"/>
                    <a:pt x="38" y="0"/>
                  </a:cubicBezTo>
                  <a:cubicBezTo>
                    <a:pt x="11" y="0"/>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53" name="Google Shape;353;p37"/>
            <p:cNvSpPr/>
            <p:nvPr/>
          </p:nvSpPr>
          <p:spPr>
            <a:xfrm>
              <a:off x="2422525" y="663575"/>
              <a:ext cx="87300" cy="52500"/>
            </a:xfrm>
            <a:prstGeom prst="ellipse">
              <a:avLst/>
            </a:pr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54" name="Google Shape;354;p37"/>
            <p:cNvSpPr/>
            <p:nvPr/>
          </p:nvSpPr>
          <p:spPr>
            <a:xfrm>
              <a:off x="2435225" y="704850"/>
              <a:ext cx="57150" cy="266700"/>
            </a:xfrm>
            <a:custGeom>
              <a:rect b="b" l="l" r="r" t="t"/>
              <a:pathLst>
                <a:path extrusionOk="0" h="168" w="36">
                  <a:moveTo>
                    <a:pt x="12" y="0"/>
                  </a:moveTo>
                  <a:lnTo>
                    <a:pt x="0" y="110"/>
                  </a:lnTo>
                  <a:lnTo>
                    <a:pt x="18" y="168"/>
                  </a:lnTo>
                  <a:lnTo>
                    <a:pt x="36" y="111"/>
                  </a:lnTo>
                  <a:lnTo>
                    <a:pt x="29" y="0"/>
                  </a:lnTo>
                  <a:lnTo>
                    <a:pt x="12" y="0"/>
                  </a:lnTo>
                  <a:close/>
                </a:path>
              </a:pathLst>
            </a:cu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55" name="Google Shape;355;p37"/>
            <p:cNvSpPr/>
            <p:nvPr/>
          </p:nvSpPr>
          <p:spPr>
            <a:xfrm>
              <a:off x="2463800" y="692150"/>
              <a:ext cx="150812" cy="279400"/>
            </a:xfrm>
            <a:custGeom>
              <a:rect b="b" l="l" r="r" t="t"/>
              <a:pathLst>
                <a:path extrusionOk="0" h="176" w="95">
                  <a:moveTo>
                    <a:pt x="51" y="0"/>
                  </a:moveTo>
                  <a:lnTo>
                    <a:pt x="95" y="45"/>
                  </a:lnTo>
                  <a:lnTo>
                    <a:pt x="0" y="176"/>
                  </a:lnTo>
                  <a:lnTo>
                    <a:pt x="51" y="0"/>
                  </a:lnTo>
                  <a:close/>
                </a:path>
              </a:pathLst>
            </a:custGeom>
            <a:solidFill>
              <a:srgbClr val="131A1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56" name="Google Shape;356;p37"/>
            <p:cNvSpPr/>
            <p:nvPr/>
          </p:nvSpPr>
          <p:spPr>
            <a:xfrm>
              <a:off x="2316163" y="695325"/>
              <a:ext cx="147637" cy="276225"/>
            </a:xfrm>
            <a:custGeom>
              <a:rect b="b" l="l" r="r" t="t"/>
              <a:pathLst>
                <a:path extrusionOk="0" h="174" w="93">
                  <a:moveTo>
                    <a:pt x="39" y="0"/>
                  </a:moveTo>
                  <a:lnTo>
                    <a:pt x="0" y="43"/>
                  </a:lnTo>
                  <a:lnTo>
                    <a:pt x="93" y="174"/>
                  </a:lnTo>
                  <a:lnTo>
                    <a:pt x="39" y="0"/>
                  </a:lnTo>
                  <a:close/>
                </a:path>
              </a:pathLst>
            </a:custGeom>
            <a:solidFill>
              <a:srgbClr val="131A1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57" name="Google Shape;357;p37"/>
            <p:cNvSpPr/>
            <p:nvPr/>
          </p:nvSpPr>
          <p:spPr>
            <a:xfrm>
              <a:off x="2455863" y="969962"/>
              <a:ext cx="15900" cy="219000"/>
            </a:xfrm>
            <a:prstGeom prst="rect">
              <a:avLst/>
            </a:prstGeom>
            <a:solidFill>
              <a:srgbClr val="131A1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58" name="Google Shape;358;p37"/>
            <p:cNvSpPr/>
            <p:nvPr/>
          </p:nvSpPr>
          <p:spPr>
            <a:xfrm>
              <a:off x="2652711" y="541337"/>
              <a:ext cx="690564" cy="693738"/>
            </a:xfrm>
            <a:custGeom>
              <a:rect b="b" l="l" r="r" t="t"/>
              <a:pathLst>
                <a:path extrusionOk="0" h="290" w="289">
                  <a:moveTo>
                    <a:pt x="48" y="212"/>
                  </a:moveTo>
                  <a:cubicBezTo>
                    <a:pt x="53" y="220"/>
                    <a:pt x="60" y="227"/>
                    <a:pt x="67" y="233"/>
                  </a:cubicBezTo>
                  <a:cubicBezTo>
                    <a:pt x="60" y="252"/>
                    <a:pt x="60" y="252"/>
                    <a:pt x="60" y="252"/>
                  </a:cubicBezTo>
                  <a:cubicBezTo>
                    <a:pt x="58" y="259"/>
                    <a:pt x="60" y="266"/>
                    <a:pt x="67" y="269"/>
                  </a:cubicBezTo>
                  <a:cubicBezTo>
                    <a:pt x="95" y="282"/>
                    <a:pt x="95" y="282"/>
                    <a:pt x="95" y="282"/>
                  </a:cubicBezTo>
                  <a:cubicBezTo>
                    <a:pt x="101" y="285"/>
                    <a:pt x="108" y="283"/>
                    <a:pt x="112" y="277"/>
                  </a:cubicBezTo>
                  <a:cubicBezTo>
                    <a:pt x="123" y="260"/>
                    <a:pt x="123" y="260"/>
                    <a:pt x="123" y="260"/>
                  </a:cubicBezTo>
                  <a:cubicBezTo>
                    <a:pt x="132" y="262"/>
                    <a:pt x="142" y="262"/>
                    <a:pt x="151" y="262"/>
                  </a:cubicBezTo>
                  <a:cubicBezTo>
                    <a:pt x="161" y="281"/>
                    <a:pt x="161" y="281"/>
                    <a:pt x="161" y="281"/>
                  </a:cubicBezTo>
                  <a:cubicBezTo>
                    <a:pt x="163" y="287"/>
                    <a:pt x="171" y="290"/>
                    <a:pt x="177" y="287"/>
                  </a:cubicBezTo>
                  <a:cubicBezTo>
                    <a:pt x="207" y="277"/>
                    <a:pt x="207" y="277"/>
                    <a:pt x="207" y="277"/>
                  </a:cubicBezTo>
                  <a:cubicBezTo>
                    <a:pt x="213" y="275"/>
                    <a:pt x="217" y="268"/>
                    <a:pt x="215" y="261"/>
                  </a:cubicBezTo>
                  <a:cubicBezTo>
                    <a:pt x="211" y="242"/>
                    <a:pt x="211" y="242"/>
                    <a:pt x="211" y="242"/>
                  </a:cubicBezTo>
                  <a:cubicBezTo>
                    <a:pt x="219" y="236"/>
                    <a:pt x="227" y="229"/>
                    <a:pt x="234" y="222"/>
                  </a:cubicBezTo>
                  <a:cubicBezTo>
                    <a:pt x="252" y="228"/>
                    <a:pt x="252" y="228"/>
                    <a:pt x="252" y="228"/>
                  </a:cubicBezTo>
                  <a:cubicBezTo>
                    <a:pt x="259" y="230"/>
                    <a:pt x="266" y="227"/>
                    <a:pt x="269" y="221"/>
                  </a:cubicBezTo>
                  <a:cubicBezTo>
                    <a:pt x="282" y="193"/>
                    <a:pt x="282" y="193"/>
                    <a:pt x="282" y="193"/>
                  </a:cubicBezTo>
                  <a:cubicBezTo>
                    <a:pt x="285" y="187"/>
                    <a:pt x="283" y="180"/>
                    <a:pt x="277" y="176"/>
                  </a:cubicBezTo>
                  <a:cubicBezTo>
                    <a:pt x="261" y="166"/>
                    <a:pt x="261" y="166"/>
                    <a:pt x="261" y="166"/>
                  </a:cubicBezTo>
                  <a:cubicBezTo>
                    <a:pt x="263" y="156"/>
                    <a:pt x="263" y="146"/>
                    <a:pt x="263" y="136"/>
                  </a:cubicBezTo>
                  <a:cubicBezTo>
                    <a:pt x="280" y="127"/>
                    <a:pt x="280" y="127"/>
                    <a:pt x="280" y="127"/>
                  </a:cubicBezTo>
                  <a:cubicBezTo>
                    <a:pt x="286" y="124"/>
                    <a:pt x="289" y="117"/>
                    <a:pt x="286" y="111"/>
                  </a:cubicBezTo>
                  <a:cubicBezTo>
                    <a:pt x="276" y="81"/>
                    <a:pt x="276" y="81"/>
                    <a:pt x="276" y="81"/>
                  </a:cubicBezTo>
                  <a:cubicBezTo>
                    <a:pt x="274" y="75"/>
                    <a:pt x="267" y="71"/>
                    <a:pt x="260" y="73"/>
                  </a:cubicBezTo>
                  <a:cubicBezTo>
                    <a:pt x="242" y="77"/>
                    <a:pt x="242" y="77"/>
                    <a:pt x="242" y="77"/>
                  </a:cubicBezTo>
                  <a:cubicBezTo>
                    <a:pt x="237" y="69"/>
                    <a:pt x="230" y="61"/>
                    <a:pt x="223" y="55"/>
                  </a:cubicBezTo>
                  <a:cubicBezTo>
                    <a:pt x="229" y="37"/>
                    <a:pt x="229" y="37"/>
                    <a:pt x="229" y="37"/>
                  </a:cubicBezTo>
                  <a:cubicBezTo>
                    <a:pt x="231" y="31"/>
                    <a:pt x="228" y="24"/>
                    <a:pt x="222" y="21"/>
                  </a:cubicBezTo>
                  <a:cubicBezTo>
                    <a:pt x="194" y="7"/>
                    <a:pt x="194" y="7"/>
                    <a:pt x="194" y="7"/>
                  </a:cubicBezTo>
                  <a:cubicBezTo>
                    <a:pt x="188" y="4"/>
                    <a:pt x="180" y="7"/>
                    <a:pt x="177" y="12"/>
                  </a:cubicBezTo>
                  <a:cubicBezTo>
                    <a:pt x="167" y="27"/>
                    <a:pt x="167" y="27"/>
                    <a:pt x="167" y="27"/>
                  </a:cubicBezTo>
                  <a:cubicBezTo>
                    <a:pt x="157" y="25"/>
                    <a:pt x="146" y="25"/>
                    <a:pt x="136" y="25"/>
                  </a:cubicBezTo>
                  <a:cubicBezTo>
                    <a:pt x="128" y="9"/>
                    <a:pt x="128" y="9"/>
                    <a:pt x="128" y="9"/>
                  </a:cubicBezTo>
                  <a:cubicBezTo>
                    <a:pt x="125" y="3"/>
                    <a:pt x="118" y="0"/>
                    <a:pt x="112" y="2"/>
                  </a:cubicBezTo>
                  <a:cubicBezTo>
                    <a:pt x="82" y="13"/>
                    <a:pt x="82" y="13"/>
                    <a:pt x="82" y="13"/>
                  </a:cubicBezTo>
                  <a:cubicBezTo>
                    <a:pt x="76" y="15"/>
                    <a:pt x="72" y="22"/>
                    <a:pt x="74" y="28"/>
                  </a:cubicBezTo>
                  <a:cubicBezTo>
                    <a:pt x="77" y="46"/>
                    <a:pt x="77" y="46"/>
                    <a:pt x="77" y="46"/>
                  </a:cubicBezTo>
                  <a:cubicBezTo>
                    <a:pt x="69" y="52"/>
                    <a:pt x="61" y="59"/>
                    <a:pt x="54" y="68"/>
                  </a:cubicBezTo>
                  <a:cubicBezTo>
                    <a:pt x="36" y="61"/>
                    <a:pt x="36" y="61"/>
                    <a:pt x="36" y="61"/>
                  </a:cubicBezTo>
                  <a:cubicBezTo>
                    <a:pt x="30" y="59"/>
                    <a:pt x="23" y="62"/>
                    <a:pt x="20" y="68"/>
                  </a:cubicBezTo>
                  <a:cubicBezTo>
                    <a:pt x="6" y="97"/>
                    <a:pt x="6" y="97"/>
                    <a:pt x="6" y="97"/>
                  </a:cubicBezTo>
                  <a:cubicBezTo>
                    <a:pt x="3" y="103"/>
                    <a:pt x="5" y="110"/>
                    <a:pt x="11" y="114"/>
                  </a:cubicBezTo>
                  <a:cubicBezTo>
                    <a:pt x="28" y="124"/>
                    <a:pt x="28" y="124"/>
                    <a:pt x="28" y="124"/>
                  </a:cubicBezTo>
                  <a:cubicBezTo>
                    <a:pt x="26" y="134"/>
                    <a:pt x="26" y="144"/>
                    <a:pt x="26" y="154"/>
                  </a:cubicBezTo>
                  <a:cubicBezTo>
                    <a:pt x="9" y="162"/>
                    <a:pt x="9" y="162"/>
                    <a:pt x="9" y="162"/>
                  </a:cubicBezTo>
                  <a:cubicBezTo>
                    <a:pt x="3" y="165"/>
                    <a:pt x="0" y="172"/>
                    <a:pt x="2" y="179"/>
                  </a:cubicBezTo>
                  <a:cubicBezTo>
                    <a:pt x="13" y="208"/>
                    <a:pt x="13" y="208"/>
                    <a:pt x="13" y="208"/>
                  </a:cubicBezTo>
                  <a:cubicBezTo>
                    <a:pt x="15" y="215"/>
                    <a:pt x="21" y="218"/>
                    <a:pt x="28" y="217"/>
                  </a:cubicBezTo>
                  <a:lnTo>
                    <a:pt x="48" y="212"/>
                  </a:lnTo>
                  <a:close/>
                  <a:moveTo>
                    <a:pt x="127" y="95"/>
                  </a:moveTo>
                  <a:cubicBezTo>
                    <a:pt x="154" y="85"/>
                    <a:pt x="184" y="99"/>
                    <a:pt x="194" y="126"/>
                  </a:cubicBezTo>
                  <a:cubicBezTo>
                    <a:pt x="203" y="153"/>
                    <a:pt x="189" y="183"/>
                    <a:pt x="162" y="192"/>
                  </a:cubicBezTo>
                  <a:cubicBezTo>
                    <a:pt x="135" y="202"/>
                    <a:pt x="105" y="188"/>
                    <a:pt x="96" y="161"/>
                  </a:cubicBezTo>
                  <a:cubicBezTo>
                    <a:pt x="86" y="134"/>
                    <a:pt x="100" y="104"/>
                    <a:pt x="127"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cxnSp>
        <p:nvCxnSpPr>
          <p:cNvPr id="359" name="Google Shape;359;p37"/>
          <p:cNvCxnSpPr/>
          <p:nvPr/>
        </p:nvCxnSpPr>
        <p:spPr>
          <a:xfrm>
            <a:off x="7132672" y="2941063"/>
            <a:ext cx="489300" cy="0"/>
          </a:xfrm>
          <a:prstGeom prst="straightConnector1">
            <a:avLst/>
          </a:prstGeom>
          <a:noFill/>
          <a:ln cap="flat" cmpd="sng" w="12700">
            <a:solidFill>
              <a:srgbClr val="A5A5A5"/>
            </a:solidFill>
            <a:prstDash val="dash"/>
            <a:miter lim="8000"/>
            <a:headEnd len="sm" w="sm" type="none"/>
            <a:tailEnd len="sm" w="sm" type="oval"/>
          </a:ln>
        </p:spPr>
      </p:cxnSp>
      <p:grpSp>
        <p:nvGrpSpPr>
          <p:cNvPr id="360" name="Google Shape;360;p37"/>
          <p:cNvGrpSpPr/>
          <p:nvPr/>
        </p:nvGrpSpPr>
        <p:grpSpPr>
          <a:xfrm>
            <a:off x="5938477" y="2563719"/>
            <a:ext cx="1138237" cy="858441"/>
            <a:chOff x="4321175" y="3486150"/>
            <a:chExt cx="1517649" cy="1144588"/>
          </a:xfrm>
        </p:grpSpPr>
        <p:sp>
          <p:nvSpPr>
            <p:cNvPr id="361" name="Google Shape;361;p37"/>
            <p:cNvSpPr/>
            <p:nvPr/>
          </p:nvSpPr>
          <p:spPr>
            <a:xfrm>
              <a:off x="4881562" y="3698875"/>
              <a:ext cx="957262" cy="931862"/>
            </a:xfrm>
            <a:custGeom>
              <a:rect b="b" l="l" r="r" t="t"/>
              <a:pathLst>
                <a:path extrusionOk="0" h="390" w="401">
                  <a:moveTo>
                    <a:pt x="13" y="191"/>
                  </a:moveTo>
                  <a:cubicBezTo>
                    <a:pt x="13" y="371"/>
                    <a:pt x="13" y="371"/>
                    <a:pt x="13" y="371"/>
                  </a:cubicBezTo>
                  <a:cubicBezTo>
                    <a:pt x="4" y="371"/>
                    <a:pt x="4" y="371"/>
                    <a:pt x="4" y="371"/>
                  </a:cubicBezTo>
                  <a:cubicBezTo>
                    <a:pt x="2" y="371"/>
                    <a:pt x="0" y="373"/>
                    <a:pt x="0" y="375"/>
                  </a:cubicBezTo>
                  <a:cubicBezTo>
                    <a:pt x="0" y="390"/>
                    <a:pt x="0" y="390"/>
                    <a:pt x="0" y="390"/>
                  </a:cubicBezTo>
                  <a:cubicBezTo>
                    <a:pt x="0" y="390"/>
                    <a:pt x="2" y="390"/>
                    <a:pt x="4" y="390"/>
                  </a:cubicBezTo>
                  <a:cubicBezTo>
                    <a:pt x="397" y="390"/>
                    <a:pt x="397" y="390"/>
                    <a:pt x="397" y="390"/>
                  </a:cubicBezTo>
                  <a:cubicBezTo>
                    <a:pt x="400" y="390"/>
                    <a:pt x="401" y="388"/>
                    <a:pt x="401" y="386"/>
                  </a:cubicBezTo>
                  <a:cubicBezTo>
                    <a:pt x="401" y="375"/>
                    <a:pt x="401" y="375"/>
                    <a:pt x="401" y="375"/>
                  </a:cubicBezTo>
                  <a:cubicBezTo>
                    <a:pt x="401" y="373"/>
                    <a:pt x="400" y="371"/>
                    <a:pt x="397" y="371"/>
                  </a:cubicBezTo>
                  <a:cubicBezTo>
                    <a:pt x="388" y="371"/>
                    <a:pt x="388" y="371"/>
                    <a:pt x="388" y="371"/>
                  </a:cubicBezTo>
                  <a:cubicBezTo>
                    <a:pt x="388" y="216"/>
                    <a:pt x="388" y="216"/>
                    <a:pt x="388" y="216"/>
                  </a:cubicBezTo>
                  <a:cubicBezTo>
                    <a:pt x="388" y="4"/>
                    <a:pt x="388" y="4"/>
                    <a:pt x="388" y="4"/>
                  </a:cubicBezTo>
                  <a:cubicBezTo>
                    <a:pt x="388" y="2"/>
                    <a:pt x="386" y="0"/>
                    <a:pt x="384" y="0"/>
                  </a:cubicBezTo>
                  <a:cubicBezTo>
                    <a:pt x="234" y="0"/>
                    <a:pt x="234" y="0"/>
                    <a:pt x="234" y="0"/>
                  </a:cubicBezTo>
                  <a:cubicBezTo>
                    <a:pt x="231" y="0"/>
                    <a:pt x="229" y="2"/>
                    <a:pt x="229" y="4"/>
                  </a:cubicBezTo>
                  <a:cubicBezTo>
                    <a:pt x="229" y="183"/>
                    <a:pt x="229" y="183"/>
                    <a:pt x="229" y="183"/>
                  </a:cubicBezTo>
                  <a:cubicBezTo>
                    <a:pt x="229" y="185"/>
                    <a:pt x="228" y="187"/>
                    <a:pt x="225" y="187"/>
                  </a:cubicBezTo>
                  <a:cubicBezTo>
                    <a:pt x="18" y="187"/>
                    <a:pt x="18" y="187"/>
                    <a:pt x="18" y="187"/>
                  </a:cubicBezTo>
                  <a:cubicBezTo>
                    <a:pt x="15" y="187"/>
                    <a:pt x="13" y="189"/>
                    <a:pt x="13" y="191"/>
                  </a:cubicBezTo>
                  <a:moveTo>
                    <a:pt x="338" y="27"/>
                  </a:moveTo>
                  <a:cubicBezTo>
                    <a:pt x="338" y="25"/>
                    <a:pt x="340" y="23"/>
                    <a:pt x="342" y="23"/>
                  </a:cubicBezTo>
                  <a:cubicBezTo>
                    <a:pt x="359" y="23"/>
                    <a:pt x="359" y="23"/>
                    <a:pt x="359" y="23"/>
                  </a:cubicBezTo>
                  <a:cubicBezTo>
                    <a:pt x="362" y="23"/>
                    <a:pt x="364" y="25"/>
                    <a:pt x="364" y="27"/>
                  </a:cubicBezTo>
                  <a:cubicBezTo>
                    <a:pt x="364" y="44"/>
                    <a:pt x="364" y="44"/>
                    <a:pt x="364" y="44"/>
                  </a:cubicBezTo>
                  <a:cubicBezTo>
                    <a:pt x="364" y="46"/>
                    <a:pt x="362" y="48"/>
                    <a:pt x="359" y="48"/>
                  </a:cubicBezTo>
                  <a:cubicBezTo>
                    <a:pt x="342" y="48"/>
                    <a:pt x="342" y="48"/>
                    <a:pt x="342" y="48"/>
                  </a:cubicBezTo>
                  <a:cubicBezTo>
                    <a:pt x="340" y="48"/>
                    <a:pt x="338" y="46"/>
                    <a:pt x="338" y="44"/>
                  </a:cubicBezTo>
                  <a:cubicBezTo>
                    <a:pt x="338" y="27"/>
                    <a:pt x="338" y="27"/>
                    <a:pt x="338" y="27"/>
                  </a:cubicBezTo>
                  <a:moveTo>
                    <a:pt x="338" y="65"/>
                  </a:moveTo>
                  <a:cubicBezTo>
                    <a:pt x="338" y="63"/>
                    <a:pt x="340" y="61"/>
                    <a:pt x="342" y="61"/>
                  </a:cubicBezTo>
                  <a:cubicBezTo>
                    <a:pt x="359" y="61"/>
                    <a:pt x="359" y="61"/>
                    <a:pt x="359" y="61"/>
                  </a:cubicBezTo>
                  <a:cubicBezTo>
                    <a:pt x="362" y="61"/>
                    <a:pt x="364" y="63"/>
                    <a:pt x="364" y="65"/>
                  </a:cubicBezTo>
                  <a:cubicBezTo>
                    <a:pt x="364" y="82"/>
                    <a:pt x="364" y="82"/>
                    <a:pt x="364" y="82"/>
                  </a:cubicBezTo>
                  <a:cubicBezTo>
                    <a:pt x="364" y="85"/>
                    <a:pt x="362" y="86"/>
                    <a:pt x="359" y="86"/>
                  </a:cubicBezTo>
                  <a:cubicBezTo>
                    <a:pt x="342" y="86"/>
                    <a:pt x="342" y="86"/>
                    <a:pt x="342" y="86"/>
                  </a:cubicBezTo>
                  <a:cubicBezTo>
                    <a:pt x="340" y="86"/>
                    <a:pt x="338" y="85"/>
                    <a:pt x="338" y="82"/>
                  </a:cubicBezTo>
                  <a:cubicBezTo>
                    <a:pt x="338" y="65"/>
                    <a:pt x="338" y="65"/>
                    <a:pt x="338" y="65"/>
                  </a:cubicBezTo>
                  <a:moveTo>
                    <a:pt x="338" y="103"/>
                  </a:moveTo>
                  <a:cubicBezTo>
                    <a:pt x="338" y="101"/>
                    <a:pt x="340" y="99"/>
                    <a:pt x="342" y="99"/>
                  </a:cubicBezTo>
                  <a:cubicBezTo>
                    <a:pt x="359" y="99"/>
                    <a:pt x="359" y="99"/>
                    <a:pt x="359" y="99"/>
                  </a:cubicBezTo>
                  <a:cubicBezTo>
                    <a:pt x="362" y="99"/>
                    <a:pt x="364" y="101"/>
                    <a:pt x="364" y="103"/>
                  </a:cubicBezTo>
                  <a:cubicBezTo>
                    <a:pt x="364" y="120"/>
                    <a:pt x="364" y="120"/>
                    <a:pt x="364" y="120"/>
                  </a:cubicBezTo>
                  <a:cubicBezTo>
                    <a:pt x="364" y="123"/>
                    <a:pt x="362" y="124"/>
                    <a:pt x="359" y="124"/>
                  </a:cubicBezTo>
                  <a:cubicBezTo>
                    <a:pt x="342" y="124"/>
                    <a:pt x="342" y="124"/>
                    <a:pt x="342" y="124"/>
                  </a:cubicBezTo>
                  <a:cubicBezTo>
                    <a:pt x="340" y="124"/>
                    <a:pt x="338" y="123"/>
                    <a:pt x="338" y="120"/>
                  </a:cubicBezTo>
                  <a:cubicBezTo>
                    <a:pt x="338" y="103"/>
                    <a:pt x="338" y="103"/>
                    <a:pt x="338" y="103"/>
                  </a:cubicBezTo>
                  <a:moveTo>
                    <a:pt x="338" y="141"/>
                  </a:moveTo>
                  <a:cubicBezTo>
                    <a:pt x="338" y="139"/>
                    <a:pt x="340" y="137"/>
                    <a:pt x="342" y="137"/>
                  </a:cubicBezTo>
                  <a:cubicBezTo>
                    <a:pt x="359" y="137"/>
                    <a:pt x="359" y="137"/>
                    <a:pt x="359" y="137"/>
                  </a:cubicBezTo>
                  <a:cubicBezTo>
                    <a:pt x="362" y="137"/>
                    <a:pt x="364" y="139"/>
                    <a:pt x="364" y="141"/>
                  </a:cubicBezTo>
                  <a:cubicBezTo>
                    <a:pt x="364" y="158"/>
                    <a:pt x="364" y="158"/>
                    <a:pt x="364" y="158"/>
                  </a:cubicBezTo>
                  <a:cubicBezTo>
                    <a:pt x="364" y="161"/>
                    <a:pt x="362" y="162"/>
                    <a:pt x="359" y="162"/>
                  </a:cubicBezTo>
                  <a:cubicBezTo>
                    <a:pt x="342" y="162"/>
                    <a:pt x="342" y="162"/>
                    <a:pt x="342" y="162"/>
                  </a:cubicBezTo>
                  <a:cubicBezTo>
                    <a:pt x="340" y="162"/>
                    <a:pt x="338" y="161"/>
                    <a:pt x="338" y="158"/>
                  </a:cubicBezTo>
                  <a:cubicBezTo>
                    <a:pt x="338" y="141"/>
                    <a:pt x="338" y="141"/>
                    <a:pt x="338" y="141"/>
                  </a:cubicBezTo>
                  <a:moveTo>
                    <a:pt x="338" y="179"/>
                  </a:moveTo>
                  <a:cubicBezTo>
                    <a:pt x="338" y="177"/>
                    <a:pt x="340" y="175"/>
                    <a:pt x="342" y="175"/>
                  </a:cubicBezTo>
                  <a:cubicBezTo>
                    <a:pt x="359" y="175"/>
                    <a:pt x="359" y="175"/>
                    <a:pt x="359" y="175"/>
                  </a:cubicBezTo>
                  <a:cubicBezTo>
                    <a:pt x="362" y="175"/>
                    <a:pt x="364" y="177"/>
                    <a:pt x="364" y="179"/>
                  </a:cubicBezTo>
                  <a:cubicBezTo>
                    <a:pt x="364" y="196"/>
                    <a:pt x="364" y="196"/>
                    <a:pt x="364" y="196"/>
                  </a:cubicBezTo>
                  <a:cubicBezTo>
                    <a:pt x="364" y="199"/>
                    <a:pt x="362" y="201"/>
                    <a:pt x="359" y="201"/>
                  </a:cubicBezTo>
                  <a:cubicBezTo>
                    <a:pt x="342" y="201"/>
                    <a:pt x="342" y="201"/>
                    <a:pt x="342" y="201"/>
                  </a:cubicBezTo>
                  <a:cubicBezTo>
                    <a:pt x="340" y="201"/>
                    <a:pt x="338" y="199"/>
                    <a:pt x="338" y="196"/>
                  </a:cubicBezTo>
                  <a:cubicBezTo>
                    <a:pt x="338" y="179"/>
                    <a:pt x="338" y="179"/>
                    <a:pt x="338" y="179"/>
                  </a:cubicBezTo>
                  <a:moveTo>
                    <a:pt x="338" y="217"/>
                  </a:moveTo>
                  <a:cubicBezTo>
                    <a:pt x="338" y="215"/>
                    <a:pt x="340" y="213"/>
                    <a:pt x="342" y="213"/>
                  </a:cubicBezTo>
                  <a:cubicBezTo>
                    <a:pt x="359" y="213"/>
                    <a:pt x="359" y="213"/>
                    <a:pt x="359" y="213"/>
                  </a:cubicBezTo>
                  <a:cubicBezTo>
                    <a:pt x="362" y="213"/>
                    <a:pt x="364" y="215"/>
                    <a:pt x="364" y="217"/>
                  </a:cubicBezTo>
                  <a:cubicBezTo>
                    <a:pt x="364" y="234"/>
                    <a:pt x="364" y="234"/>
                    <a:pt x="364" y="234"/>
                  </a:cubicBezTo>
                  <a:cubicBezTo>
                    <a:pt x="364" y="237"/>
                    <a:pt x="362" y="239"/>
                    <a:pt x="359" y="239"/>
                  </a:cubicBezTo>
                  <a:cubicBezTo>
                    <a:pt x="342" y="239"/>
                    <a:pt x="342" y="239"/>
                    <a:pt x="342" y="239"/>
                  </a:cubicBezTo>
                  <a:cubicBezTo>
                    <a:pt x="340" y="239"/>
                    <a:pt x="338" y="237"/>
                    <a:pt x="338" y="234"/>
                  </a:cubicBezTo>
                  <a:cubicBezTo>
                    <a:pt x="338" y="217"/>
                    <a:pt x="338" y="217"/>
                    <a:pt x="338" y="217"/>
                  </a:cubicBezTo>
                  <a:moveTo>
                    <a:pt x="338" y="255"/>
                  </a:moveTo>
                  <a:cubicBezTo>
                    <a:pt x="338" y="253"/>
                    <a:pt x="340" y="251"/>
                    <a:pt x="342" y="251"/>
                  </a:cubicBezTo>
                  <a:cubicBezTo>
                    <a:pt x="359" y="251"/>
                    <a:pt x="359" y="251"/>
                    <a:pt x="359" y="251"/>
                  </a:cubicBezTo>
                  <a:cubicBezTo>
                    <a:pt x="362" y="251"/>
                    <a:pt x="364" y="253"/>
                    <a:pt x="364" y="255"/>
                  </a:cubicBezTo>
                  <a:cubicBezTo>
                    <a:pt x="364" y="272"/>
                    <a:pt x="364" y="272"/>
                    <a:pt x="364" y="272"/>
                  </a:cubicBezTo>
                  <a:cubicBezTo>
                    <a:pt x="364" y="275"/>
                    <a:pt x="362" y="277"/>
                    <a:pt x="359" y="277"/>
                  </a:cubicBezTo>
                  <a:cubicBezTo>
                    <a:pt x="342" y="277"/>
                    <a:pt x="342" y="277"/>
                    <a:pt x="342" y="277"/>
                  </a:cubicBezTo>
                  <a:cubicBezTo>
                    <a:pt x="340" y="277"/>
                    <a:pt x="338" y="275"/>
                    <a:pt x="338" y="272"/>
                  </a:cubicBezTo>
                  <a:cubicBezTo>
                    <a:pt x="338" y="255"/>
                    <a:pt x="338" y="255"/>
                    <a:pt x="338" y="255"/>
                  </a:cubicBezTo>
                  <a:moveTo>
                    <a:pt x="338" y="293"/>
                  </a:moveTo>
                  <a:cubicBezTo>
                    <a:pt x="338" y="291"/>
                    <a:pt x="340" y="289"/>
                    <a:pt x="342" y="289"/>
                  </a:cubicBezTo>
                  <a:cubicBezTo>
                    <a:pt x="359" y="289"/>
                    <a:pt x="359" y="289"/>
                    <a:pt x="359" y="289"/>
                  </a:cubicBezTo>
                  <a:cubicBezTo>
                    <a:pt x="362" y="289"/>
                    <a:pt x="364" y="291"/>
                    <a:pt x="364" y="293"/>
                  </a:cubicBezTo>
                  <a:cubicBezTo>
                    <a:pt x="364" y="310"/>
                    <a:pt x="364" y="310"/>
                    <a:pt x="364" y="310"/>
                  </a:cubicBezTo>
                  <a:cubicBezTo>
                    <a:pt x="364" y="313"/>
                    <a:pt x="362" y="315"/>
                    <a:pt x="359" y="315"/>
                  </a:cubicBezTo>
                  <a:cubicBezTo>
                    <a:pt x="342" y="315"/>
                    <a:pt x="342" y="315"/>
                    <a:pt x="342" y="315"/>
                  </a:cubicBezTo>
                  <a:cubicBezTo>
                    <a:pt x="340" y="315"/>
                    <a:pt x="338" y="313"/>
                    <a:pt x="338" y="310"/>
                  </a:cubicBezTo>
                  <a:cubicBezTo>
                    <a:pt x="338" y="293"/>
                    <a:pt x="338" y="293"/>
                    <a:pt x="338" y="293"/>
                  </a:cubicBezTo>
                  <a:moveTo>
                    <a:pt x="338" y="331"/>
                  </a:moveTo>
                  <a:cubicBezTo>
                    <a:pt x="338" y="329"/>
                    <a:pt x="340" y="327"/>
                    <a:pt x="342" y="327"/>
                  </a:cubicBezTo>
                  <a:cubicBezTo>
                    <a:pt x="359" y="327"/>
                    <a:pt x="359" y="327"/>
                    <a:pt x="359" y="327"/>
                  </a:cubicBezTo>
                  <a:cubicBezTo>
                    <a:pt x="362" y="327"/>
                    <a:pt x="364" y="329"/>
                    <a:pt x="364" y="331"/>
                  </a:cubicBezTo>
                  <a:cubicBezTo>
                    <a:pt x="364" y="348"/>
                    <a:pt x="364" y="348"/>
                    <a:pt x="364" y="348"/>
                  </a:cubicBezTo>
                  <a:cubicBezTo>
                    <a:pt x="364" y="351"/>
                    <a:pt x="362" y="353"/>
                    <a:pt x="359" y="353"/>
                  </a:cubicBezTo>
                  <a:cubicBezTo>
                    <a:pt x="342" y="353"/>
                    <a:pt x="342" y="353"/>
                    <a:pt x="342" y="353"/>
                  </a:cubicBezTo>
                  <a:cubicBezTo>
                    <a:pt x="340" y="353"/>
                    <a:pt x="338" y="351"/>
                    <a:pt x="338" y="348"/>
                  </a:cubicBezTo>
                  <a:cubicBezTo>
                    <a:pt x="338" y="331"/>
                    <a:pt x="338" y="331"/>
                    <a:pt x="338" y="331"/>
                  </a:cubicBezTo>
                  <a:moveTo>
                    <a:pt x="297" y="27"/>
                  </a:moveTo>
                  <a:cubicBezTo>
                    <a:pt x="297" y="25"/>
                    <a:pt x="299" y="23"/>
                    <a:pt x="301" y="23"/>
                  </a:cubicBezTo>
                  <a:cubicBezTo>
                    <a:pt x="318" y="23"/>
                    <a:pt x="318" y="23"/>
                    <a:pt x="318" y="23"/>
                  </a:cubicBezTo>
                  <a:cubicBezTo>
                    <a:pt x="320" y="23"/>
                    <a:pt x="322" y="25"/>
                    <a:pt x="322" y="27"/>
                  </a:cubicBezTo>
                  <a:cubicBezTo>
                    <a:pt x="322" y="44"/>
                    <a:pt x="322" y="44"/>
                    <a:pt x="322" y="44"/>
                  </a:cubicBezTo>
                  <a:cubicBezTo>
                    <a:pt x="322" y="46"/>
                    <a:pt x="320" y="48"/>
                    <a:pt x="318" y="48"/>
                  </a:cubicBezTo>
                  <a:cubicBezTo>
                    <a:pt x="301" y="48"/>
                    <a:pt x="301" y="48"/>
                    <a:pt x="301" y="48"/>
                  </a:cubicBezTo>
                  <a:cubicBezTo>
                    <a:pt x="299" y="48"/>
                    <a:pt x="297" y="46"/>
                    <a:pt x="297" y="44"/>
                  </a:cubicBezTo>
                  <a:cubicBezTo>
                    <a:pt x="297" y="27"/>
                    <a:pt x="297" y="27"/>
                    <a:pt x="297" y="27"/>
                  </a:cubicBezTo>
                  <a:moveTo>
                    <a:pt x="297" y="65"/>
                  </a:moveTo>
                  <a:cubicBezTo>
                    <a:pt x="297" y="63"/>
                    <a:pt x="299" y="61"/>
                    <a:pt x="301" y="61"/>
                  </a:cubicBezTo>
                  <a:cubicBezTo>
                    <a:pt x="318" y="61"/>
                    <a:pt x="318" y="61"/>
                    <a:pt x="318" y="61"/>
                  </a:cubicBezTo>
                  <a:cubicBezTo>
                    <a:pt x="320" y="61"/>
                    <a:pt x="322" y="63"/>
                    <a:pt x="322" y="65"/>
                  </a:cubicBezTo>
                  <a:cubicBezTo>
                    <a:pt x="322" y="82"/>
                    <a:pt x="322" y="82"/>
                    <a:pt x="322" y="82"/>
                  </a:cubicBezTo>
                  <a:cubicBezTo>
                    <a:pt x="322" y="85"/>
                    <a:pt x="320" y="86"/>
                    <a:pt x="318" y="86"/>
                  </a:cubicBezTo>
                  <a:cubicBezTo>
                    <a:pt x="301" y="86"/>
                    <a:pt x="301" y="86"/>
                    <a:pt x="301" y="86"/>
                  </a:cubicBezTo>
                  <a:cubicBezTo>
                    <a:pt x="299" y="86"/>
                    <a:pt x="297" y="85"/>
                    <a:pt x="297" y="82"/>
                  </a:cubicBezTo>
                  <a:cubicBezTo>
                    <a:pt x="297" y="65"/>
                    <a:pt x="297" y="65"/>
                    <a:pt x="297" y="65"/>
                  </a:cubicBezTo>
                  <a:moveTo>
                    <a:pt x="297" y="103"/>
                  </a:moveTo>
                  <a:cubicBezTo>
                    <a:pt x="297" y="101"/>
                    <a:pt x="299" y="99"/>
                    <a:pt x="301" y="99"/>
                  </a:cubicBezTo>
                  <a:cubicBezTo>
                    <a:pt x="318" y="99"/>
                    <a:pt x="318" y="99"/>
                    <a:pt x="318" y="99"/>
                  </a:cubicBezTo>
                  <a:cubicBezTo>
                    <a:pt x="320" y="99"/>
                    <a:pt x="322" y="101"/>
                    <a:pt x="322" y="103"/>
                  </a:cubicBezTo>
                  <a:cubicBezTo>
                    <a:pt x="322" y="120"/>
                    <a:pt x="322" y="120"/>
                    <a:pt x="322" y="120"/>
                  </a:cubicBezTo>
                  <a:cubicBezTo>
                    <a:pt x="322" y="123"/>
                    <a:pt x="320" y="124"/>
                    <a:pt x="318" y="124"/>
                  </a:cubicBezTo>
                  <a:cubicBezTo>
                    <a:pt x="301" y="124"/>
                    <a:pt x="301" y="124"/>
                    <a:pt x="301" y="124"/>
                  </a:cubicBezTo>
                  <a:cubicBezTo>
                    <a:pt x="299" y="124"/>
                    <a:pt x="297" y="123"/>
                    <a:pt x="297" y="120"/>
                  </a:cubicBezTo>
                  <a:cubicBezTo>
                    <a:pt x="297" y="103"/>
                    <a:pt x="297" y="103"/>
                    <a:pt x="297" y="103"/>
                  </a:cubicBezTo>
                  <a:moveTo>
                    <a:pt x="297" y="141"/>
                  </a:moveTo>
                  <a:cubicBezTo>
                    <a:pt x="297" y="139"/>
                    <a:pt x="299" y="137"/>
                    <a:pt x="301" y="137"/>
                  </a:cubicBezTo>
                  <a:cubicBezTo>
                    <a:pt x="318" y="137"/>
                    <a:pt x="318" y="137"/>
                    <a:pt x="318" y="137"/>
                  </a:cubicBezTo>
                  <a:cubicBezTo>
                    <a:pt x="320" y="137"/>
                    <a:pt x="322" y="139"/>
                    <a:pt x="322" y="141"/>
                  </a:cubicBezTo>
                  <a:cubicBezTo>
                    <a:pt x="322" y="158"/>
                    <a:pt x="322" y="158"/>
                    <a:pt x="322" y="158"/>
                  </a:cubicBezTo>
                  <a:cubicBezTo>
                    <a:pt x="322" y="161"/>
                    <a:pt x="320" y="162"/>
                    <a:pt x="318" y="162"/>
                  </a:cubicBezTo>
                  <a:cubicBezTo>
                    <a:pt x="301" y="162"/>
                    <a:pt x="301" y="162"/>
                    <a:pt x="301" y="162"/>
                  </a:cubicBezTo>
                  <a:cubicBezTo>
                    <a:pt x="299" y="162"/>
                    <a:pt x="297" y="161"/>
                    <a:pt x="297" y="158"/>
                  </a:cubicBezTo>
                  <a:cubicBezTo>
                    <a:pt x="297" y="141"/>
                    <a:pt x="297" y="141"/>
                    <a:pt x="297" y="141"/>
                  </a:cubicBezTo>
                  <a:moveTo>
                    <a:pt x="297" y="179"/>
                  </a:moveTo>
                  <a:cubicBezTo>
                    <a:pt x="297" y="177"/>
                    <a:pt x="299" y="175"/>
                    <a:pt x="301" y="175"/>
                  </a:cubicBezTo>
                  <a:cubicBezTo>
                    <a:pt x="318" y="175"/>
                    <a:pt x="318" y="175"/>
                    <a:pt x="318" y="175"/>
                  </a:cubicBezTo>
                  <a:cubicBezTo>
                    <a:pt x="320" y="175"/>
                    <a:pt x="322" y="177"/>
                    <a:pt x="322" y="179"/>
                  </a:cubicBezTo>
                  <a:cubicBezTo>
                    <a:pt x="322" y="196"/>
                    <a:pt x="322" y="196"/>
                    <a:pt x="322" y="196"/>
                  </a:cubicBezTo>
                  <a:cubicBezTo>
                    <a:pt x="322" y="199"/>
                    <a:pt x="320" y="201"/>
                    <a:pt x="318" y="201"/>
                  </a:cubicBezTo>
                  <a:cubicBezTo>
                    <a:pt x="301" y="201"/>
                    <a:pt x="301" y="201"/>
                    <a:pt x="301" y="201"/>
                  </a:cubicBezTo>
                  <a:cubicBezTo>
                    <a:pt x="299" y="201"/>
                    <a:pt x="297" y="199"/>
                    <a:pt x="297" y="196"/>
                  </a:cubicBezTo>
                  <a:cubicBezTo>
                    <a:pt x="297" y="179"/>
                    <a:pt x="297" y="179"/>
                    <a:pt x="297" y="179"/>
                  </a:cubicBezTo>
                  <a:moveTo>
                    <a:pt x="297" y="217"/>
                  </a:moveTo>
                  <a:cubicBezTo>
                    <a:pt x="297" y="215"/>
                    <a:pt x="299" y="213"/>
                    <a:pt x="301" y="213"/>
                  </a:cubicBezTo>
                  <a:cubicBezTo>
                    <a:pt x="318" y="213"/>
                    <a:pt x="318" y="213"/>
                    <a:pt x="318" y="213"/>
                  </a:cubicBezTo>
                  <a:cubicBezTo>
                    <a:pt x="320" y="213"/>
                    <a:pt x="322" y="215"/>
                    <a:pt x="322" y="217"/>
                  </a:cubicBezTo>
                  <a:cubicBezTo>
                    <a:pt x="322" y="234"/>
                    <a:pt x="322" y="234"/>
                    <a:pt x="322" y="234"/>
                  </a:cubicBezTo>
                  <a:cubicBezTo>
                    <a:pt x="322" y="237"/>
                    <a:pt x="320" y="239"/>
                    <a:pt x="318" y="239"/>
                  </a:cubicBezTo>
                  <a:cubicBezTo>
                    <a:pt x="301" y="239"/>
                    <a:pt x="301" y="239"/>
                    <a:pt x="301" y="239"/>
                  </a:cubicBezTo>
                  <a:cubicBezTo>
                    <a:pt x="299" y="239"/>
                    <a:pt x="297" y="237"/>
                    <a:pt x="297" y="234"/>
                  </a:cubicBezTo>
                  <a:cubicBezTo>
                    <a:pt x="297" y="217"/>
                    <a:pt x="297" y="217"/>
                    <a:pt x="297" y="217"/>
                  </a:cubicBezTo>
                  <a:moveTo>
                    <a:pt x="297" y="255"/>
                  </a:moveTo>
                  <a:cubicBezTo>
                    <a:pt x="297" y="253"/>
                    <a:pt x="299" y="251"/>
                    <a:pt x="301" y="251"/>
                  </a:cubicBezTo>
                  <a:cubicBezTo>
                    <a:pt x="318" y="251"/>
                    <a:pt x="318" y="251"/>
                    <a:pt x="318" y="251"/>
                  </a:cubicBezTo>
                  <a:cubicBezTo>
                    <a:pt x="320" y="251"/>
                    <a:pt x="322" y="253"/>
                    <a:pt x="322" y="255"/>
                  </a:cubicBezTo>
                  <a:cubicBezTo>
                    <a:pt x="322" y="272"/>
                    <a:pt x="322" y="272"/>
                    <a:pt x="322" y="272"/>
                  </a:cubicBezTo>
                  <a:cubicBezTo>
                    <a:pt x="322" y="275"/>
                    <a:pt x="320" y="277"/>
                    <a:pt x="318" y="277"/>
                  </a:cubicBezTo>
                  <a:cubicBezTo>
                    <a:pt x="301" y="277"/>
                    <a:pt x="301" y="277"/>
                    <a:pt x="301" y="277"/>
                  </a:cubicBezTo>
                  <a:cubicBezTo>
                    <a:pt x="299" y="277"/>
                    <a:pt x="297" y="275"/>
                    <a:pt x="297" y="272"/>
                  </a:cubicBezTo>
                  <a:cubicBezTo>
                    <a:pt x="297" y="255"/>
                    <a:pt x="297" y="255"/>
                    <a:pt x="297" y="255"/>
                  </a:cubicBezTo>
                  <a:moveTo>
                    <a:pt x="297" y="293"/>
                  </a:moveTo>
                  <a:cubicBezTo>
                    <a:pt x="297" y="291"/>
                    <a:pt x="299" y="289"/>
                    <a:pt x="301" y="289"/>
                  </a:cubicBezTo>
                  <a:cubicBezTo>
                    <a:pt x="318" y="289"/>
                    <a:pt x="318" y="289"/>
                    <a:pt x="318" y="289"/>
                  </a:cubicBezTo>
                  <a:cubicBezTo>
                    <a:pt x="320" y="289"/>
                    <a:pt x="322" y="291"/>
                    <a:pt x="322" y="293"/>
                  </a:cubicBezTo>
                  <a:cubicBezTo>
                    <a:pt x="322" y="310"/>
                    <a:pt x="322" y="310"/>
                    <a:pt x="322" y="310"/>
                  </a:cubicBezTo>
                  <a:cubicBezTo>
                    <a:pt x="322" y="313"/>
                    <a:pt x="320" y="315"/>
                    <a:pt x="318" y="315"/>
                  </a:cubicBezTo>
                  <a:cubicBezTo>
                    <a:pt x="301" y="315"/>
                    <a:pt x="301" y="315"/>
                    <a:pt x="301" y="315"/>
                  </a:cubicBezTo>
                  <a:cubicBezTo>
                    <a:pt x="299" y="315"/>
                    <a:pt x="297" y="313"/>
                    <a:pt x="297" y="310"/>
                  </a:cubicBezTo>
                  <a:cubicBezTo>
                    <a:pt x="297" y="293"/>
                    <a:pt x="297" y="293"/>
                    <a:pt x="297" y="293"/>
                  </a:cubicBezTo>
                  <a:moveTo>
                    <a:pt x="297" y="331"/>
                  </a:moveTo>
                  <a:cubicBezTo>
                    <a:pt x="297" y="329"/>
                    <a:pt x="299" y="327"/>
                    <a:pt x="301" y="327"/>
                  </a:cubicBezTo>
                  <a:cubicBezTo>
                    <a:pt x="318" y="327"/>
                    <a:pt x="318" y="327"/>
                    <a:pt x="318" y="327"/>
                  </a:cubicBezTo>
                  <a:cubicBezTo>
                    <a:pt x="320" y="327"/>
                    <a:pt x="322" y="329"/>
                    <a:pt x="322" y="331"/>
                  </a:cubicBezTo>
                  <a:cubicBezTo>
                    <a:pt x="322" y="348"/>
                    <a:pt x="322" y="348"/>
                    <a:pt x="322" y="348"/>
                  </a:cubicBezTo>
                  <a:cubicBezTo>
                    <a:pt x="322" y="351"/>
                    <a:pt x="320" y="353"/>
                    <a:pt x="318" y="353"/>
                  </a:cubicBezTo>
                  <a:cubicBezTo>
                    <a:pt x="301" y="353"/>
                    <a:pt x="301" y="353"/>
                    <a:pt x="301" y="353"/>
                  </a:cubicBezTo>
                  <a:cubicBezTo>
                    <a:pt x="299" y="353"/>
                    <a:pt x="297" y="351"/>
                    <a:pt x="297" y="348"/>
                  </a:cubicBezTo>
                  <a:cubicBezTo>
                    <a:pt x="297" y="331"/>
                    <a:pt x="297" y="331"/>
                    <a:pt x="297" y="331"/>
                  </a:cubicBezTo>
                  <a:moveTo>
                    <a:pt x="256" y="27"/>
                  </a:moveTo>
                  <a:cubicBezTo>
                    <a:pt x="256" y="25"/>
                    <a:pt x="257" y="23"/>
                    <a:pt x="260" y="23"/>
                  </a:cubicBezTo>
                  <a:cubicBezTo>
                    <a:pt x="277" y="23"/>
                    <a:pt x="277" y="23"/>
                    <a:pt x="277" y="23"/>
                  </a:cubicBezTo>
                  <a:cubicBezTo>
                    <a:pt x="279" y="23"/>
                    <a:pt x="281" y="25"/>
                    <a:pt x="281" y="27"/>
                  </a:cubicBezTo>
                  <a:cubicBezTo>
                    <a:pt x="281" y="44"/>
                    <a:pt x="281" y="44"/>
                    <a:pt x="281" y="44"/>
                  </a:cubicBezTo>
                  <a:cubicBezTo>
                    <a:pt x="281" y="46"/>
                    <a:pt x="279" y="48"/>
                    <a:pt x="277" y="48"/>
                  </a:cubicBezTo>
                  <a:cubicBezTo>
                    <a:pt x="260" y="48"/>
                    <a:pt x="260" y="48"/>
                    <a:pt x="260" y="48"/>
                  </a:cubicBezTo>
                  <a:cubicBezTo>
                    <a:pt x="257" y="48"/>
                    <a:pt x="256" y="46"/>
                    <a:pt x="256" y="44"/>
                  </a:cubicBezTo>
                  <a:cubicBezTo>
                    <a:pt x="256" y="27"/>
                    <a:pt x="256" y="27"/>
                    <a:pt x="256" y="27"/>
                  </a:cubicBezTo>
                  <a:moveTo>
                    <a:pt x="256" y="65"/>
                  </a:moveTo>
                  <a:cubicBezTo>
                    <a:pt x="256" y="63"/>
                    <a:pt x="257" y="61"/>
                    <a:pt x="260" y="61"/>
                  </a:cubicBezTo>
                  <a:cubicBezTo>
                    <a:pt x="277" y="61"/>
                    <a:pt x="277" y="61"/>
                    <a:pt x="277" y="61"/>
                  </a:cubicBezTo>
                  <a:cubicBezTo>
                    <a:pt x="279" y="61"/>
                    <a:pt x="281" y="63"/>
                    <a:pt x="281" y="65"/>
                  </a:cubicBezTo>
                  <a:cubicBezTo>
                    <a:pt x="281" y="82"/>
                    <a:pt x="281" y="82"/>
                    <a:pt x="281" y="82"/>
                  </a:cubicBezTo>
                  <a:cubicBezTo>
                    <a:pt x="281" y="85"/>
                    <a:pt x="279" y="86"/>
                    <a:pt x="277" y="86"/>
                  </a:cubicBezTo>
                  <a:cubicBezTo>
                    <a:pt x="260" y="86"/>
                    <a:pt x="260" y="86"/>
                    <a:pt x="260" y="86"/>
                  </a:cubicBezTo>
                  <a:cubicBezTo>
                    <a:pt x="257" y="86"/>
                    <a:pt x="256" y="85"/>
                    <a:pt x="256" y="82"/>
                  </a:cubicBezTo>
                  <a:cubicBezTo>
                    <a:pt x="256" y="65"/>
                    <a:pt x="256" y="65"/>
                    <a:pt x="256" y="65"/>
                  </a:cubicBezTo>
                  <a:moveTo>
                    <a:pt x="256" y="103"/>
                  </a:moveTo>
                  <a:cubicBezTo>
                    <a:pt x="256" y="101"/>
                    <a:pt x="257" y="99"/>
                    <a:pt x="260" y="99"/>
                  </a:cubicBezTo>
                  <a:cubicBezTo>
                    <a:pt x="277" y="99"/>
                    <a:pt x="277" y="99"/>
                    <a:pt x="277" y="99"/>
                  </a:cubicBezTo>
                  <a:cubicBezTo>
                    <a:pt x="279" y="99"/>
                    <a:pt x="281" y="101"/>
                    <a:pt x="281" y="103"/>
                  </a:cubicBezTo>
                  <a:cubicBezTo>
                    <a:pt x="281" y="120"/>
                    <a:pt x="281" y="120"/>
                    <a:pt x="281" y="120"/>
                  </a:cubicBezTo>
                  <a:cubicBezTo>
                    <a:pt x="281" y="123"/>
                    <a:pt x="279" y="124"/>
                    <a:pt x="277" y="124"/>
                  </a:cubicBezTo>
                  <a:cubicBezTo>
                    <a:pt x="260" y="124"/>
                    <a:pt x="260" y="124"/>
                    <a:pt x="260" y="124"/>
                  </a:cubicBezTo>
                  <a:cubicBezTo>
                    <a:pt x="257" y="124"/>
                    <a:pt x="256" y="123"/>
                    <a:pt x="256" y="120"/>
                  </a:cubicBezTo>
                  <a:cubicBezTo>
                    <a:pt x="256" y="103"/>
                    <a:pt x="256" y="103"/>
                    <a:pt x="256" y="103"/>
                  </a:cubicBezTo>
                  <a:moveTo>
                    <a:pt x="256" y="141"/>
                  </a:moveTo>
                  <a:cubicBezTo>
                    <a:pt x="256" y="139"/>
                    <a:pt x="257" y="137"/>
                    <a:pt x="260" y="137"/>
                  </a:cubicBezTo>
                  <a:cubicBezTo>
                    <a:pt x="277" y="137"/>
                    <a:pt x="277" y="137"/>
                    <a:pt x="277" y="137"/>
                  </a:cubicBezTo>
                  <a:cubicBezTo>
                    <a:pt x="279" y="137"/>
                    <a:pt x="281" y="139"/>
                    <a:pt x="281" y="141"/>
                  </a:cubicBezTo>
                  <a:cubicBezTo>
                    <a:pt x="281" y="158"/>
                    <a:pt x="281" y="158"/>
                    <a:pt x="281" y="158"/>
                  </a:cubicBezTo>
                  <a:cubicBezTo>
                    <a:pt x="281" y="161"/>
                    <a:pt x="279" y="162"/>
                    <a:pt x="277" y="162"/>
                  </a:cubicBezTo>
                  <a:cubicBezTo>
                    <a:pt x="260" y="162"/>
                    <a:pt x="260" y="162"/>
                    <a:pt x="260" y="162"/>
                  </a:cubicBezTo>
                  <a:cubicBezTo>
                    <a:pt x="257" y="162"/>
                    <a:pt x="256" y="161"/>
                    <a:pt x="256" y="158"/>
                  </a:cubicBezTo>
                  <a:cubicBezTo>
                    <a:pt x="256" y="141"/>
                    <a:pt x="256" y="141"/>
                    <a:pt x="256" y="141"/>
                  </a:cubicBezTo>
                  <a:moveTo>
                    <a:pt x="256" y="179"/>
                  </a:moveTo>
                  <a:cubicBezTo>
                    <a:pt x="256" y="177"/>
                    <a:pt x="257" y="175"/>
                    <a:pt x="260" y="175"/>
                  </a:cubicBezTo>
                  <a:cubicBezTo>
                    <a:pt x="277" y="175"/>
                    <a:pt x="277" y="175"/>
                    <a:pt x="277" y="175"/>
                  </a:cubicBezTo>
                  <a:cubicBezTo>
                    <a:pt x="279" y="175"/>
                    <a:pt x="281" y="177"/>
                    <a:pt x="281" y="179"/>
                  </a:cubicBezTo>
                  <a:cubicBezTo>
                    <a:pt x="281" y="196"/>
                    <a:pt x="281" y="196"/>
                    <a:pt x="281" y="196"/>
                  </a:cubicBezTo>
                  <a:cubicBezTo>
                    <a:pt x="281" y="199"/>
                    <a:pt x="279" y="201"/>
                    <a:pt x="277" y="201"/>
                  </a:cubicBezTo>
                  <a:cubicBezTo>
                    <a:pt x="260" y="201"/>
                    <a:pt x="260" y="201"/>
                    <a:pt x="260" y="201"/>
                  </a:cubicBezTo>
                  <a:cubicBezTo>
                    <a:pt x="257" y="201"/>
                    <a:pt x="256" y="199"/>
                    <a:pt x="256" y="196"/>
                  </a:cubicBezTo>
                  <a:cubicBezTo>
                    <a:pt x="256" y="179"/>
                    <a:pt x="256" y="179"/>
                    <a:pt x="256" y="179"/>
                  </a:cubicBezTo>
                  <a:moveTo>
                    <a:pt x="256" y="217"/>
                  </a:moveTo>
                  <a:cubicBezTo>
                    <a:pt x="256" y="215"/>
                    <a:pt x="257" y="213"/>
                    <a:pt x="260" y="213"/>
                  </a:cubicBezTo>
                  <a:cubicBezTo>
                    <a:pt x="277" y="213"/>
                    <a:pt x="277" y="213"/>
                    <a:pt x="277" y="213"/>
                  </a:cubicBezTo>
                  <a:cubicBezTo>
                    <a:pt x="279" y="213"/>
                    <a:pt x="281" y="215"/>
                    <a:pt x="281" y="217"/>
                  </a:cubicBezTo>
                  <a:cubicBezTo>
                    <a:pt x="281" y="234"/>
                    <a:pt x="281" y="234"/>
                    <a:pt x="281" y="234"/>
                  </a:cubicBezTo>
                  <a:cubicBezTo>
                    <a:pt x="281" y="237"/>
                    <a:pt x="279" y="239"/>
                    <a:pt x="277" y="239"/>
                  </a:cubicBezTo>
                  <a:cubicBezTo>
                    <a:pt x="260" y="239"/>
                    <a:pt x="260" y="239"/>
                    <a:pt x="260" y="239"/>
                  </a:cubicBezTo>
                  <a:cubicBezTo>
                    <a:pt x="257" y="239"/>
                    <a:pt x="256" y="237"/>
                    <a:pt x="256" y="234"/>
                  </a:cubicBezTo>
                  <a:cubicBezTo>
                    <a:pt x="256" y="217"/>
                    <a:pt x="256" y="217"/>
                    <a:pt x="256" y="217"/>
                  </a:cubicBezTo>
                  <a:moveTo>
                    <a:pt x="256" y="255"/>
                  </a:moveTo>
                  <a:cubicBezTo>
                    <a:pt x="256" y="253"/>
                    <a:pt x="257" y="251"/>
                    <a:pt x="260" y="251"/>
                  </a:cubicBezTo>
                  <a:cubicBezTo>
                    <a:pt x="277" y="251"/>
                    <a:pt x="277" y="251"/>
                    <a:pt x="277" y="251"/>
                  </a:cubicBezTo>
                  <a:cubicBezTo>
                    <a:pt x="279" y="251"/>
                    <a:pt x="281" y="253"/>
                    <a:pt x="281" y="255"/>
                  </a:cubicBezTo>
                  <a:cubicBezTo>
                    <a:pt x="281" y="272"/>
                    <a:pt x="281" y="272"/>
                    <a:pt x="281" y="272"/>
                  </a:cubicBezTo>
                  <a:cubicBezTo>
                    <a:pt x="281" y="275"/>
                    <a:pt x="279" y="277"/>
                    <a:pt x="277" y="277"/>
                  </a:cubicBezTo>
                  <a:cubicBezTo>
                    <a:pt x="260" y="277"/>
                    <a:pt x="260" y="277"/>
                    <a:pt x="260" y="277"/>
                  </a:cubicBezTo>
                  <a:cubicBezTo>
                    <a:pt x="257" y="277"/>
                    <a:pt x="256" y="275"/>
                    <a:pt x="256" y="272"/>
                  </a:cubicBezTo>
                  <a:cubicBezTo>
                    <a:pt x="256" y="255"/>
                    <a:pt x="256" y="255"/>
                    <a:pt x="256" y="255"/>
                  </a:cubicBezTo>
                  <a:moveTo>
                    <a:pt x="256" y="293"/>
                  </a:moveTo>
                  <a:cubicBezTo>
                    <a:pt x="256" y="291"/>
                    <a:pt x="257" y="289"/>
                    <a:pt x="260" y="289"/>
                  </a:cubicBezTo>
                  <a:cubicBezTo>
                    <a:pt x="277" y="289"/>
                    <a:pt x="277" y="289"/>
                    <a:pt x="277" y="289"/>
                  </a:cubicBezTo>
                  <a:cubicBezTo>
                    <a:pt x="279" y="289"/>
                    <a:pt x="281" y="291"/>
                    <a:pt x="281" y="293"/>
                  </a:cubicBezTo>
                  <a:cubicBezTo>
                    <a:pt x="281" y="310"/>
                    <a:pt x="281" y="310"/>
                    <a:pt x="281" y="310"/>
                  </a:cubicBezTo>
                  <a:cubicBezTo>
                    <a:pt x="281" y="313"/>
                    <a:pt x="279" y="315"/>
                    <a:pt x="277" y="315"/>
                  </a:cubicBezTo>
                  <a:cubicBezTo>
                    <a:pt x="260" y="315"/>
                    <a:pt x="260" y="315"/>
                    <a:pt x="260" y="315"/>
                  </a:cubicBezTo>
                  <a:cubicBezTo>
                    <a:pt x="257" y="315"/>
                    <a:pt x="256" y="313"/>
                    <a:pt x="256" y="310"/>
                  </a:cubicBezTo>
                  <a:cubicBezTo>
                    <a:pt x="256" y="293"/>
                    <a:pt x="256" y="293"/>
                    <a:pt x="256" y="293"/>
                  </a:cubicBezTo>
                  <a:moveTo>
                    <a:pt x="256" y="331"/>
                  </a:moveTo>
                  <a:cubicBezTo>
                    <a:pt x="256" y="329"/>
                    <a:pt x="257" y="327"/>
                    <a:pt x="260" y="327"/>
                  </a:cubicBezTo>
                  <a:cubicBezTo>
                    <a:pt x="277" y="327"/>
                    <a:pt x="277" y="327"/>
                    <a:pt x="277" y="327"/>
                  </a:cubicBezTo>
                  <a:cubicBezTo>
                    <a:pt x="279" y="327"/>
                    <a:pt x="281" y="329"/>
                    <a:pt x="281" y="331"/>
                  </a:cubicBezTo>
                  <a:cubicBezTo>
                    <a:pt x="281" y="348"/>
                    <a:pt x="281" y="348"/>
                    <a:pt x="281" y="348"/>
                  </a:cubicBezTo>
                  <a:cubicBezTo>
                    <a:pt x="281" y="351"/>
                    <a:pt x="279" y="353"/>
                    <a:pt x="277" y="353"/>
                  </a:cubicBezTo>
                  <a:cubicBezTo>
                    <a:pt x="260" y="353"/>
                    <a:pt x="260" y="353"/>
                    <a:pt x="260" y="353"/>
                  </a:cubicBezTo>
                  <a:cubicBezTo>
                    <a:pt x="257" y="353"/>
                    <a:pt x="256" y="351"/>
                    <a:pt x="256" y="348"/>
                  </a:cubicBezTo>
                  <a:cubicBezTo>
                    <a:pt x="256" y="331"/>
                    <a:pt x="256" y="331"/>
                    <a:pt x="256" y="331"/>
                  </a:cubicBezTo>
                  <a:moveTo>
                    <a:pt x="196" y="371"/>
                  </a:moveTo>
                  <a:cubicBezTo>
                    <a:pt x="68" y="371"/>
                    <a:pt x="68" y="371"/>
                    <a:pt x="68" y="371"/>
                  </a:cubicBezTo>
                  <a:cubicBezTo>
                    <a:pt x="68" y="347"/>
                    <a:pt x="68" y="347"/>
                    <a:pt x="68" y="347"/>
                  </a:cubicBezTo>
                  <a:cubicBezTo>
                    <a:pt x="68" y="345"/>
                    <a:pt x="70" y="343"/>
                    <a:pt x="72" y="343"/>
                  </a:cubicBezTo>
                  <a:cubicBezTo>
                    <a:pt x="192" y="343"/>
                    <a:pt x="192" y="343"/>
                    <a:pt x="192" y="343"/>
                  </a:cubicBezTo>
                  <a:cubicBezTo>
                    <a:pt x="195" y="343"/>
                    <a:pt x="196" y="345"/>
                    <a:pt x="196" y="347"/>
                  </a:cubicBezTo>
                  <a:cubicBezTo>
                    <a:pt x="196" y="371"/>
                    <a:pt x="196" y="371"/>
                    <a:pt x="196" y="371"/>
                  </a:cubicBezTo>
                  <a:moveTo>
                    <a:pt x="36" y="217"/>
                  </a:moveTo>
                  <a:cubicBezTo>
                    <a:pt x="36" y="215"/>
                    <a:pt x="38" y="213"/>
                    <a:pt x="41" y="213"/>
                  </a:cubicBezTo>
                  <a:cubicBezTo>
                    <a:pt x="217" y="213"/>
                    <a:pt x="217" y="213"/>
                    <a:pt x="217" y="213"/>
                  </a:cubicBezTo>
                  <a:cubicBezTo>
                    <a:pt x="219" y="213"/>
                    <a:pt x="221" y="215"/>
                    <a:pt x="221" y="217"/>
                  </a:cubicBezTo>
                  <a:cubicBezTo>
                    <a:pt x="221" y="234"/>
                    <a:pt x="221" y="234"/>
                    <a:pt x="221" y="234"/>
                  </a:cubicBezTo>
                  <a:cubicBezTo>
                    <a:pt x="221" y="237"/>
                    <a:pt x="219" y="239"/>
                    <a:pt x="217" y="239"/>
                  </a:cubicBezTo>
                  <a:cubicBezTo>
                    <a:pt x="41" y="239"/>
                    <a:pt x="41" y="239"/>
                    <a:pt x="41" y="239"/>
                  </a:cubicBezTo>
                  <a:cubicBezTo>
                    <a:pt x="38" y="239"/>
                    <a:pt x="36" y="237"/>
                    <a:pt x="36" y="234"/>
                  </a:cubicBezTo>
                  <a:cubicBezTo>
                    <a:pt x="36" y="217"/>
                    <a:pt x="36" y="217"/>
                    <a:pt x="36" y="217"/>
                  </a:cubicBezTo>
                  <a:moveTo>
                    <a:pt x="36" y="255"/>
                  </a:moveTo>
                  <a:cubicBezTo>
                    <a:pt x="36" y="253"/>
                    <a:pt x="38" y="251"/>
                    <a:pt x="41" y="251"/>
                  </a:cubicBezTo>
                  <a:cubicBezTo>
                    <a:pt x="217" y="251"/>
                    <a:pt x="217" y="251"/>
                    <a:pt x="217" y="251"/>
                  </a:cubicBezTo>
                  <a:cubicBezTo>
                    <a:pt x="219" y="251"/>
                    <a:pt x="221" y="253"/>
                    <a:pt x="221" y="255"/>
                  </a:cubicBezTo>
                  <a:cubicBezTo>
                    <a:pt x="221" y="272"/>
                    <a:pt x="221" y="272"/>
                    <a:pt x="221" y="272"/>
                  </a:cubicBezTo>
                  <a:cubicBezTo>
                    <a:pt x="221" y="275"/>
                    <a:pt x="219" y="277"/>
                    <a:pt x="217" y="277"/>
                  </a:cubicBezTo>
                  <a:cubicBezTo>
                    <a:pt x="41" y="277"/>
                    <a:pt x="41" y="277"/>
                    <a:pt x="41" y="277"/>
                  </a:cubicBezTo>
                  <a:cubicBezTo>
                    <a:pt x="38" y="277"/>
                    <a:pt x="36" y="275"/>
                    <a:pt x="36" y="272"/>
                  </a:cubicBezTo>
                  <a:cubicBezTo>
                    <a:pt x="36" y="255"/>
                    <a:pt x="36" y="255"/>
                    <a:pt x="36" y="255"/>
                  </a:cubicBezTo>
                  <a:moveTo>
                    <a:pt x="36" y="293"/>
                  </a:moveTo>
                  <a:cubicBezTo>
                    <a:pt x="36" y="291"/>
                    <a:pt x="38" y="289"/>
                    <a:pt x="41" y="289"/>
                  </a:cubicBezTo>
                  <a:cubicBezTo>
                    <a:pt x="217" y="289"/>
                    <a:pt x="217" y="289"/>
                    <a:pt x="217" y="289"/>
                  </a:cubicBezTo>
                  <a:cubicBezTo>
                    <a:pt x="219" y="289"/>
                    <a:pt x="221" y="291"/>
                    <a:pt x="221" y="293"/>
                  </a:cubicBezTo>
                  <a:cubicBezTo>
                    <a:pt x="221" y="311"/>
                    <a:pt x="221" y="311"/>
                    <a:pt x="221" y="311"/>
                  </a:cubicBezTo>
                  <a:cubicBezTo>
                    <a:pt x="221" y="313"/>
                    <a:pt x="219" y="315"/>
                    <a:pt x="217" y="315"/>
                  </a:cubicBezTo>
                  <a:cubicBezTo>
                    <a:pt x="41" y="315"/>
                    <a:pt x="41" y="315"/>
                    <a:pt x="41" y="315"/>
                  </a:cubicBezTo>
                  <a:cubicBezTo>
                    <a:pt x="38" y="315"/>
                    <a:pt x="36" y="313"/>
                    <a:pt x="36" y="311"/>
                  </a:cubicBezTo>
                  <a:cubicBezTo>
                    <a:pt x="36" y="293"/>
                    <a:pt x="36" y="293"/>
                    <a:pt x="36" y="293"/>
                  </a:cubicBezTo>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2" name="Google Shape;362;p37"/>
            <p:cNvSpPr/>
            <p:nvPr/>
          </p:nvSpPr>
          <p:spPr>
            <a:xfrm>
              <a:off x="5589587" y="3754437"/>
              <a:ext cx="60324" cy="58737"/>
            </a:xfrm>
            <a:custGeom>
              <a:rect b="b" l="l" r="r" t="t"/>
              <a:pathLst>
                <a:path extrusionOk="0" h="25" w="25">
                  <a:moveTo>
                    <a:pt x="0" y="4"/>
                  </a:moveTo>
                  <a:cubicBezTo>
                    <a:pt x="0" y="2"/>
                    <a:pt x="2" y="0"/>
                    <a:pt x="4" y="0"/>
                  </a:cubicBezTo>
                  <a:cubicBezTo>
                    <a:pt x="21" y="0"/>
                    <a:pt x="21" y="0"/>
                    <a:pt x="21" y="0"/>
                  </a:cubicBezTo>
                  <a:cubicBezTo>
                    <a:pt x="23" y="0"/>
                    <a:pt x="25" y="2"/>
                    <a:pt x="25" y="4"/>
                  </a:cubicBezTo>
                  <a:cubicBezTo>
                    <a:pt x="25" y="21"/>
                    <a:pt x="25" y="21"/>
                    <a:pt x="25" y="21"/>
                  </a:cubicBezTo>
                  <a:cubicBezTo>
                    <a:pt x="25" y="23"/>
                    <a:pt x="23" y="25"/>
                    <a:pt x="21" y="25"/>
                  </a:cubicBezTo>
                  <a:cubicBezTo>
                    <a:pt x="4" y="25"/>
                    <a:pt x="4" y="25"/>
                    <a:pt x="4" y="25"/>
                  </a:cubicBezTo>
                  <a:cubicBezTo>
                    <a:pt x="2" y="25"/>
                    <a:pt x="0" y="23"/>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3" name="Google Shape;363;p37"/>
            <p:cNvSpPr/>
            <p:nvPr/>
          </p:nvSpPr>
          <p:spPr>
            <a:xfrm>
              <a:off x="5589587" y="3844925"/>
              <a:ext cx="60324" cy="58737"/>
            </a:xfrm>
            <a:custGeom>
              <a:rect b="b" l="l" r="r" t="t"/>
              <a:pathLst>
                <a:path extrusionOk="0" h="25" w="25">
                  <a:moveTo>
                    <a:pt x="0" y="4"/>
                  </a:moveTo>
                  <a:cubicBezTo>
                    <a:pt x="0" y="2"/>
                    <a:pt x="2" y="0"/>
                    <a:pt x="4" y="0"/>
                  </a:cubicBezTo>
                  <a:cubicBezTo>
                    <a:pt x="21" y="0"/>
                    <a:pt x="21" y="0"/>
                    <a:pt x="21" y="0"/>
                  </a:cubicBezTo>
                  <a:cubicBezTo>
                    <a:pt x="23" y="0"/>
                    <a:pt x="25" y="2"/>
                    <a:pt x="25" y="4"/>
                  </a:cubicBezTo>
                  <a:cubicBezTo>
                    <a:pt x="25" y="21"/>
                    <a:pt x="25" y="21"/>
                    <a:pt x="25" y="21"/>
                  </a:cubicBezTo>
                  <a:cubicBezTo>
                    <a:pt x="25" y="24"/>
                    <a:pt x="23" y="25"/>
                    <a:pt x="21" y="25"/>
                  </a:cubicBezTo>
                  <a:cubicBezTo>
                    <a:pt x="4" y="25"/>
                    <a:pt x="4" y="25"/>
                    <a:pt x="4" y="25"/>
                  </a:cubicBezTo>
                  <a:cubicBezTo>
                    <a:pt x="2" y="25"/>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4" name="Google Shape;364;p37"/>
            <p:cNvSpPr/>
            <p:nvPr/>
          </p:nvSpPr>
          <p:spPr>
            <a:xfrm>
              <a:off x="5589587" y="3935412"/>
              <a:ext cx="60324" cy="60324"/>
            </a:xfrm>
            <a:custGeom>
              <a:rect b="b" l="l" r="r" t="t"/>
              <a:pathLst>
                <a:path extrusionOk="0" h="25" w="25">
                  <a:moveTo>
                    <a:pt x="0" y="4"/>
                  </a:moveTo>
                  <a:cubicBezTo>
                    <a:pt x="0" y="2"/>
                    <a:pt x="2" y="0"/>
                    <a:pt x="4" y="0"/>
                  </a:cubicBezTo>
                  <a:cubicBezTo>
                    <a:pt x="21" y="0"/>
                    <a:pt x="21" y="0"/>
                    <a:pt x="21" y="0"/>
                  </a:cubicBezTo>
                  <a:cubicBezTo>
                    <a:pt x="23" y="0"/>
                    <a:pt x="25" y="2"/>
                    <a:pt x="25" y="4"/>
                  </a:cubicBezTo>
                  <a:cubicBezTo>
                    <a:pt x="25" y="21"/>
                    <a:pt x="25" y="21"/>
                    <a:pt x="25" y="21"/>
                  </a:cubicBezTo>
                  <a:cubicBezTo>
                    <a:pt x="25" y="24"/>
                    <a:pt x="23" y="25"/>
                    <a:pt x="21" y="25"/>
                  </a:cubicBezTo>
                  <a:cubicBezTo>
                    <a:pt x="4" y="25"/>
                    <a:pt x="4" y="25"/>
                    <a:pt x="4" y="25"/>
                  </a:cubicBezTo>
                  <a:cubicBezTo>
                    <a:pt x="2" y="25"/>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5" name="Google Shape;365;p37"/>
            <p:cNvSpPr/>
            <p:nvPr/>
          </p:nvSpPr>
          <p:spPr>
            <a:xfrm>
              <a:off x="5589587" y="4025900"/>
              <a:ext cx="60324" cy="60324"/>
            </a:xfrm>
            <a:custGeom>
              <a:rect b="b" l="l" r="r" t="t"/>
              <a:pathLst>
                <a:path extrusionOk="0" h="25" w="25">
                  <a:moveTo>
                    <a:pt x="0" y="4"/>
                  </a:moveTo>
                  <a:cubicBezTo>
                    <a:pt x="0" y="2"/>
                    <a:pt x="2" y="0"/>
                    <a:pt x="4" y="0"/>
                  </a:cubicBezTo>
                  <a:cubicBezTo>
                    <a:pt x="21" y="0"/>
                    <a:pt x="21" y="0"/>
                    <a:pt x="21" y="0"/>
                  </a:cubicBezTo>
                  <a:cubicBezTo>
                    <a:pt x="23" y="0"/>
                    <a:pt x="25" y="2"/>
                    <a:pt x="25" y="4"/>
                  </a:cubicBezTo>
                  <a:cubicBezTo>
                    <a:pt x="25" y="21"/>
                    <a:pt x="25" y="21"/>
                    <a:pt x="25" y="21"/>
                  </a:cubicBezTo>
                  <a:cubicBezTo>
                    <a:pt x="25" y="24"/>
                    <a:pt x="23" y="25"/>
                    <a:pt x="21" y="25"/>
                  </a:cubicBezTo>
                  <a:cubicBezTo>
                    <a:pt x="4" y="25"/>
                    <a:pt x="4" y="25"/>
                    <a:pt x="4" y="25"/>
                  </a:cubicBezTo>
                  <a:cubicBezTo>
                    <a:pt x="2" y="25"/>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6" name="Google Shape;366;p37"/>
            <p:cNvSpPr/>
            <p:nvPr/>
          </p:nvSpPr>
          <p:spPr>
            <a:xfrm>
              <a:off x="5589587" y="4116387"/>
              <a:ext cx="60324" cy="61913"/>
            </a:xfrm>
            <a:custGeom>
              <a:rect b="b" l="l" r="r" t="t"/>
              <a:pathLst>
                <a:path extrusionOk="0" h="26" w="25">
                  <a:moveTo>
                    <a:pt x="0" y="4"/>
                  </a:moveTo>
                  <a:cubicBezTo>
                    <a:pt x="0" y="2"/>
                    <a:pt x="2" y="0"/>
                    <a:pt x="4" y="0"/>
                  </a:cubicBezTo>
                  <a:cubicBezTo>
                    <a:pt x="21" y="0"/>
                    <a:pt x="21" y="0"/>
                    <a:pt x="21" y="0"/>
                  </a:cubicBezTo>
                  <a:cubicBezTo>
                    <a:pt x="23" y="0"/>
                    <a:pt x="25" y="2"/>
                    <a:pt x="25" y="4"/>
                  </a:cubicBezTo>
                  <a:cubicBezTo>
                    <a:pt x="25" y="21"/>
                    <a:pt x="25" y="21"/>
                    <a:pt x="25" y="21"/>
                  </a:cubicBezTo>
                  <a:cubicBezTo>
                    <a:pt x="25" y="24"/>
                    <a:pt x="23" y="26"/>
                    <a:pt x="21" y="26"/>
                  </a:cubicBezTo>
                  <a:cubicBezTo>
                    <a:pt x="4" y="26"/>
                    <a:pt x="4" y="26"/>
                    <a:pt x="4" y="26"/>
                  </a:cubicBezTo>
                  <a:cubicBezTo>
                    <a:pt x="2"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7" name="Google Shape;367;p37"/>
            <p:cNvSpPr/>
            <p:nvPr/>
          </p:nvSpPr>
          <p:spPr>
            <a:xfrm>
              <a:off x="5492750" y="3754437"/>
              <a:ext cx="58737" cy="58737"/>
            </a:xfrm>
            <a:custGeom>
              <a:rect b="b" l="l" r="r" t="t"/>
              <a:pathLst>
                <a:path extrusionOk="0" h="25" w="25">
                  <a:moveTo>
                    <a:pt x="0" y="4"/>
                  </a:moveTo>
                  <a:cubicBezTo>
                    <a:pt x="0" y="2"/>
                    <a:pt x="1" y="0"/>
                    <a:pt x="4" y="0"/>
                  </a:cubicBezTo>
                  <a:cubicBezTo>
                    <a:pt x="21" y="0"/>
                    <a:pt x="21" y="0"/>
                    <a:pt x="21" y="0"/>
                  </a:cubicBezTo>
                  <a:cubicBezTo>
                    <a:pt x="23" y="0"/>
                    <a:pt x="25" y="2"/>
                    <a:pt x="25" y="4"/>
                  </a:cubicBezTo>
                  <a:cubicBezTo>
                    <a:pt x="25" y="21"/>
                    <a:pt x="25" y="21"/>
                    <a:pt x="25" y="21"/>
                  </a:cubicBezTo>
                  <a:cubicBezTo>
                    <a:pt x="25" y="23"/>
                    <a:pt x="23" y="25"/>
                    <a:pt x="21" y="25"/>
                  </a:cubicBezTo>
                  <a:cubicBezTo>
                    <a:pt x="4" y="25"/>
                    <a:pt x="4" y="25"/>
                    <a:pt x="4" y="25"/>
                  </a:cubicBezTo>
                  <a:cubicBezTo>
                    <a:pt x="1" y="25"/>
                    <a:pt x="0" y="23"/>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8" name="Google Shape;368;p37"/>
            <p:cNvSpPr/>
            <p:nvPr/>
          </p:nvSpPr>
          <p:spPr>
            <a:xfrm>
              <a:off x="5492750" y="3844925"/>
              <a:ext cx="58737" cy="58737"/>
            </a:xfrm>
            <a:custGeom>
              <a:rect b="b" l="l" r="r" t="t"/>
              <a:pathLst>
                <a:path extrusionOk="0" h="25" w="25">
                  <a:moveTo>
                    <a:pt x="0" y="4"/>
                  </a:moveTo>
                  <a:cubicBezTo>
                    <a:pt x="0" y="2"/>
                    <a:pt x="1" y="0"/>
                    <a:pt x="4" y="0"/>
                  </a:cubicBezTo>
                  <a:cubicBezTo>
                    <a:pt x="21" y="0"/>
                    <a:pt x="21" y="0"/>
                    <a:pt x="21" y="0"/>
                  </a:cubicBezTo>
                  <a:cubicBezTo>
                    <a:pt x="23" y="0"/>
                    <a:pt x="25" y="2"/>
                    <a:pt x="25" y="4"/>
                  </a:cubicBezTo>
                  <a:cubicBezTo>
                    <a:pt x="25" y="21"/>
                    <a:pt x="25" y="21"/>
                    <a:pt x="25" y="21"/>
                  </a:cubicBezTo>
                  <a:cubicBezTo>
                    <a:pt x="25" y="24"/>
                    <a:pt x="23" y="25"/>
                    <a:pt x="21" y="25"/>
                  </a:cubicBezTo>
                  <a:cubicBezTo>
                    <a:pt x="4" y="25"/>
                    <a:pt x="4" y="25"/>
                    <a:pt x="4" y="25"/>
                  </a:cubicBezTo>
                  <a:cubicBezTo>
                    <a:pt x="1" y="25"/>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69" name="Google Shape;369;p37"/>
            <p:cNvSpPr/>
            <p:nvPr/>
          </p:nvSpPr>
          <p:spPr>
            <a:xfrm>
              <a:off x="5492750" y="3935412"/>
              <a:ext cx="58737" cy="60324"/>
            </a:xfrm>
            <a:custGeom>
              <a:rect b="b" l="l" r="r" t="t"/>
              <a:pathLst>
                <a:path extrusionOk="0" h="25" w="25">
                  <a:moveTo>
                    <a:pt x="0" y="4"/>
                  </a:moveTo>
                  <a:cubicBezTo>
                    <a:pt x="0" y="2"/>
                    <a:pt x="1" y="0"/>
                    <a:pt x="4" y="0"/>
                  </a:cubicBezTo>
                  <a:cubicBezTo>
                    <a:pt x="21" y="0"/>
                    <a:pt x="21" y="0"/>
                    <a:pt x="21" y="0"/>
                  </a:cubicBezTo>
                  <a:cubicBezTo>
                    <a:pt x="23" y="0"/>
                    <a:pt x="25" y="2"/>
                    <a:pt x="25" y="4"/>
                  </a:cubicBezTo>
                  <a:cubicBezTo>
                    <a:pt x="25" y="21"/>
                    <a:pt x="25" y="21"/>
                    <a:pt x="25" y="21"/>
                  </a:cubicBezTo>
                  <a:cubicBezTo>
                    <a:pt x="25" y="24"/>
                    <a:pt x="23" y="25"/>
                    <a:pt x="21" y="25"/>
                  </a:cubicBezTo>
                  <a:cubicBezTo>
                    <a:pt x="4" y="25"/>
                    <a:pt x="4" y="25"/>
                    <a:pt x="4" y="25"/>
                  </a:cubicBezTo>
                  <a:cubicBezTo>
                    <a:pt x="1" y="25"/>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70" name="Google Shape;370;p37"/>
            <p:cNvSpPr/>
            <p:nvPr/>
          </p:nvSpPr>
          <p:spPr>
            <a:xfrm>
              <a:off x="5492750" y="4025900"/>
              <a:ext cx="58737" cy="60324"/>
            </a:xfrm>
            <a:custGeom>
              <a:rect b="b" l="l" r="r" t="t"/>
              <a:pathLst>
                <a:path extrusionOk="0" h="25" w="25">
                  <a:moveTo>
                    <a:pt x="0" y="4"/>
                  </a:moveTo>
                  <a:cubicBezTo>
                    <a:pt x="0" y="2"/>
                    <a:pt x="1" y="0"/>
                    <a:pt x="4" y="0"/>
                  </a:cubicBezTo>
                  <a:cubicBezTo>
                    <a:pt x="21" y="0"/>
                    <a:pt x="21" y="0"/>
                    <a:pt x="21" y="0"/>
                  </a:cubicBezTo>
                  <a:cubicBezTo>
                    <a:pt x="23" y="0"/>
                    <a:pt x="25" y="2"/>
                    <a:pt x="25" y="4"/>
                  </a:cubicBezTo>
                  <a:cubicBezTo>
                    <a:pt x="25" y="21"/>
                    <a:pt x="25" y="21"/>
                    <a:pt x="25" y="21"/>
                  </a:cubicBezTo>
                  <a:cubicBezTo>
                    <a:pt x="25" y="24"/>
                    <a:pt x="23" y="25"/>
                    <a:pt x="21" y="25"/>
                  </a:cubicBezTo>
                  <a:cubicBezTo>
                    <a:pt x="4" y="25"/>
                    <a:pt x="4" y="25"/>
                    <a:pt x="4" y="25"/>
                  </a:cubicBezTo>
                  <a:cubicBezTo>
                    <a:pt x="1" y="25"/>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71" name="Google Shape;371;p37"/>
            <p:cNvSpPr/>
            <p:nvPr/>
          </p:nvSpPr>
          <p:spPr>
            <a:xfrm>
              <a:off x="5492750" y="4116387"/>
              <a:ext cx="58737" cy="61913"/>
            </a:xfrm>
            <a:custGeom>
              <a:rect b="b" l="l" r="r" t="t"/>
              <a:pathLst>
                <a:path extrusionOk="0" h="26" w="25">
                  <a:moveTo>
                    <a:pt x="0" y="4"/>
                  </a:moveTo>
                  <a:cubicBezTo>
                    <a:pt x="0" y="2"/>
                    <a:pt x="1" y="0"/>
                    <a:pt x="4" y="0"/>
                  </a:cubicBezTo>
                  <a:cubicBezTo>
                    <a:pt x="21" y="0"/>
                    <a:pt x="21" y="0"/>
                    <a:pt x="21" y="0"/>
                  </a:cubicBezTo>
                  <a:cubicBezTo>
                    <a:pt x="23" y="0"/>
                    <a:pt x="25" y="2"/>
                    <a:pt x="25" y="4"/>
                  </a:cubicBezTo>
                  <a:cubicBezTo>
                    <a:pt x="25" y="21"/>
                    <a:pt x="25" y="21"/>
                    <a:pt x="25" y="21"/>
                  </a:cubicBezTo>
                  <a:cubicBezTo>
                    <a:pt x="25" y="24"/>
                    <a:pt x="23" y="26"/>
                    <a:pt x="21" y="26"/>
                  </a:cubicBezTo>
                  <a:cubicBezTo>
                    <a:pt x="4" y="26"/>
                    <a:pt x="4" y="26"/>
                    <a:pt x="4" y="26"/>
                  </a:cubicBezTo>
                  <a:cubicBezTo>
                    <a:pt x="1"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72" name="Google Shape;372;p37"/>
            <p:cNvSpPr/>
            <p:nvPr/>
          </p:nvSpPr>
          <p:spPr>
            <a:xfrm>
              <a:off x="5688012" y="3754437"/>
              <a:ext cx="61913" cy="58737"/>
            </a:xfrm>
            <a:custGeom>
              <a:rect b="b" l="l" r="r" t="t"/>
              <a:pathLst>
                <a:path extrusionOk="0" h="25" w="26">
                  <a:moveTo>
                    <a:pt x="0" y="4"/>
                  </a:moveTo>
                  <a:cubicBezTo>
                    <a:pt x="0" y="2"/>
                    <a:pt x="2" y="0"/>
                    <a:pt x="4" y="0"/>
                  </a:cubicBezTo>
                  <a:cubicBezTo>
                    <a:pt x="21" y="0"/>
                    <a:pt x="21" y="0"/>
                    <a:pt x="21" y="0"/>
                  </a:cubicBezTo>
                  <a:cubicBezTo>
                    <a:pt x="24" y="0"/>
                    <a:pt x="26" y="2"/>
                    <a:pt x="26" y="4"/>
                  </a:cubicBezTo>
                  <a:cubicBezTo>
                    <a:pt x="26" y="21"/>
                    <a:pt x="26" y="21"/>
                    <a:pt x="26" y="21"/>
                  </a:cubicBezTo>
                  <a:cubicBezTo>
                    <a:pt x="26" y="23"/>
                    <a:pt x="24" y="25"/>
                    <a:pt x="21" y="25"/>
                  </a:cubicBezTo>
                  <a:cubicBezTo>
                    <a:pt x="4" y="25"/>
                    <a:pt x="4" y="25"/>
                    <a:pt x="4" y="25"/>
                  </a:cubicBezTo>
                  <a:cubicBezTo>
                    <a:pt x="2" y="25"/>
                    <a:pt x="0" y="23"/>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73" name="Google Shape;373;p37"/>
            <p:cNvSpPr/>
            <p:nvPr/>
          </p:nvSpPr>
          <p:spPr>
            <a:xfrm>
              <a:off x="5688012" y="3844925"/>
              <a:ext cx="61913" cy="58737"/>
            </a:xfrm>
            <a:custGeom>
              <a:rect b="b" l="l" r="r" t="t"/>
              <a:pathLst>
                <a:path extrusionOk="0" h="25" w="26">
                  <a:moveTo>
                    <a:pt x="0" y="4"/>
                  </a:moveTo>
                  <a:cubicBezTo>
                    <a:pt x="0" y="2"/>
                    <a:pt x="2" y="0"/>
                    <a:pt x="4" y="0"/>
                  </a:cubicBezTo>
                  <a:cubicBezTo>
                    <a:pt x="21" y="0"/>
                    <a:pt x="21" y="0"/>
                    <a:pt x="21" y="0"/>
                  </a:cubicBezTo>
                  <a:cubicBezTo>
                    <a:pt x="24" y="0"/>
                    <a:pt x="26" y="2"/>
                    <a:pt x="26" y="4"/>
                  </a:cubicBezTo>
                  <a:cubicBezTo>
                    <a:pt x="26" y="21"/>
                    <a:pt x="26" y="21"/>
                    <a:pt x="26" y="21"/>
                  </a:cubicBezTo>
                  <a:cubicBezTo>
                    <a:pt x="26" y="24"/>
                    <a:pt x="24" y="25"/>
                    <a:pt x="21" y="25"/>
                  </a:cubicBezTo>
                  <a:cubicBezTo>
                    <a:pt x="4" y="25"/>
                    <a:pt x="4" y="25"/>
                    <a:pt x="4" y="25"/>
                  </a:cubicBezTo>
                  <a:cubicBezTo>
                    <a:pt x="2" y="25"/>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74" name="Google Shape;374;p37"/>
            <p:cNvSpPr/>
            <p:nvPr/>
          </p:nvSpPr>
          <p:spPr>
            <a:xfrm>
              <a:off x="5688012" y="3935412"/>
              <a:ext cx="61913" cy="60324"/>
            </a:xfrm>
            <a:custGeom>
              <a:rect b="b" l="l" r="r" t="t"/>
              <a:pathLst>
                <a:path extrusionOk="0" h="25" w="26">
                  <a:moveTo>
                    <a:pt x="0" y="4"/>
                  </a:moveTo>
                  <a:cubicBezTo>
                    <a:pt x="0" y="2"/>
                    <a:pt x="2" y="0"/>
                    <a:pt x="4" y="0"/>
                  </a:cubicBezTo>
                  <a:cubicBezTo>
                    <a:pt x="21" y="0"/>
                    <a:pt x="21" y="0"/>
                    <a:pt x="21" y="0"/>
                  </a:cubicBezTo>
                  <a:cubicBezTo>
                    <a:pt x="24" y="0"/>
                    <a:pt x="26" y="2"/>
                    <a:pt x="26" y="4"/>
                  </a:cubicBezTo>
                  <a:cubicBezTo>
                    <a:pt x="26" y="21"/>
                    <a:pt x="26" y="21"/>
                    <a:pt x="26" y="21"/>
                  </a:cubicBezTo>
                  <a:cubicBezTo>
                    <a:pt x="26" y="24"/>
                    <a:pt x="24" y="25"/>
                    <a:pt x="21" y="25"/>
                  </a:cubicBezTo>
                  <a:cubicBezTo>
                    <a:pt x="4" y="25"/>
                    <a:pt x="4" y="25"/>
                    <a:pt x="4" y="25"/>
                  </a:cubicBezTo>
                  <a:cubicBezTo>
                    <a:pt x="2" y="25"/>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75" name="Google Shape;375;p37"/>
            <p:cNvSpPr/>
            <p:nvPr/>
          </p:nvSpPr>
          <p:spPr>
            <a:xfrm>
              <a:off x="5688012" y="4025900"/>
              <a:ext cx="61913" cy="60324"/>
            </a:xfrm>
            <a:custGeom>
              <a:rect b="b" l="l" r="r" t="t"/>
              <a:pathLst>
                <a:path extrusionOk="0" h="25" w="26">
                  <a:moveTo>
                    <a:pt x="0" y="4"/>
                  </a:moveTo>
                  <a:cubicBezTo>
                    <a:pt x="0" y="2"/>
                    <a:pt x="2" y="0"/>
                    <a:pt x="4" y="0"/>
                  </a:cubicBezTo>
                  <a:cubicBezTo>
                    <a:pt x="21" y="0"/>
                    <a:pt x="21" y="0"/>
                    <a:pt x="21" y="0"/>
                  </a:cubicBezTo>
                  <a:cubicBezTo>
                    <a:pt x="24" y="0"/>
                    <a:pt x="26" y="2"/>
                    <a:pt x="26" y="4"/>
                  </a:cubicBezTo>
                  <a:cubicBezTo>
                    <a:pt x="26" y="21"/>
                    <a:pt x="26" y="21"/>
                    <a:pt x="26" y="21"/>
                  </a:cubicBezTo>
                  <a:cubicBezTo>
                    <a:pt x="26" y="24"/>
                    <a:pt x="24" y="25"/>
                    <a:pt x="21" y="25"/>
                  </a:cubicBezTo>
                  <a:cubicBezTo>
                    <a:pt x="4" y="25"/>
                    <a:pt x="4" y="25"/>
                    <a:pt x="4" y="25"/>
                  </a:cubicBezTo>
                  <a:cubicBezTo>
                    <a:pt x="2" y="25"/>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76" name="Google Shape;376;p37"/>
            <p:cNvSpPr/>
            <p:nvPr/>
          </p:nvSpPr>
          <p:spPr>
            <a:xfrm>
              <a:off x="5688012" y="4116387"/>
              <a:ext cx="61913" cy="61913"/>
            </a:xfrm>
            <a:custGeom>
              <a:rect b="b" l="l" r="r" t="t"/>
              <a:pathLst>
                <a:path extrusionOk="0" h="26" w="26">
                  <a:moveTo>
                    <a:pt x="0" y="4"/>
                  </a:moveTo>
                  <a:cubicBezTo>
                    <a:pt x="0" y="2"/>
                    <a:pt x="2" y="0"/>
                    <a:pt x="4" y="0"/>
                  </a:cubicBezTo>
                  <a:cubicBezTo>
                    <a:pt x="21" y="0"/>
                    <a:pt x="21" y="0"/>
                    <a:pt x="21" y="0"/>
                  </a:cubicBezTo>
                  <a:cubicBezTo>
                    <a:pt x="24" y="0"/>
                    <a:pt x="26" y="2"/>
                    <a:pt x="26" y="4"/>
                  </a:cubicBezTo>
                  <a:cubicBezTo>
                    <a:pt x="26" y="21"/>
                    <a:pt x="26" y="21"/>
                    <a:pt x="26" y="21"/>
                  </a:cubicBezTo>
                  <a:cubicBezTo>
                    <a:pt x="26" y="24"/>
                    <a:pt x="24" y="26"/>
                    <a:pt x="21" y="26"/>
                  </a:cubicBezTo>
                  <a:cubicBezTo>
                    <a:pt x="4" y="26"/>
                    <a:pt x="4" y="26"/>
                    <a:pt x="4" y="26"/>
                  </a:cubicBezTo>
                  <a:cubicBezTo>
                    <a:pt x="2"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77" name="Google Shape;377;p37"/>
            <p:cNvSpPr/>
            <p:nvPr/>
          </p:nvSpPr>
          <p:spPr>
            <a:xfrm>
              <a:off x="5688012" y="4208462"/>
              <a:ext cx="61913" cy="61913"/>
            </a:xfrm>
            <a:custGeom>
              <a:rect b="b" l="l" r="r" t="t"/>
              <a:pathLst>
                <a:path extrusionOk="0" h="26" w="26">
                  <a:moveTo>
                    <a:pt x="0" y="4"/>
                  </a:moveTo>
                  <a:cubicBezTo>
                    <a:pt x="0" y="2"/>
                    <a:pt x="2" y="0"/>
                    <a:pt x="4" y="0"/>
                  </a:cubicBezTo>
                  <a:cubicBezTo>
                    <a:pt x="21" y="0"/>
                    <a:pt x="21" y="0"/>
                    <a:pt x="21" y="0"/>
                  </a:cubicBezTo>
                  <a:cubicBezTo>
                    <a:pt x="24" y="0"/>
                    <a:pt x="26" y="2"/>
                    <a:pt x="26" y="4"/>
                  </a:cubicBezTo>
                  <a:cubicBezTo>
                    <a:pt x="26" y="21"/>
                    <a:pt x="26" y="21"/>
                    <a:pt x="26" y="21"/>
                  </a:cubicBezTo>
                  <a:cubicBezTo>
                    <a:pt x="26" y="24"/>
                    <a:pt x="24" y="26"/>
                    <a:pt x="21" y="26"/>
                  </a:cubicBezTo>
                  <a:cubicBezTo>
                    <a:pt x="4" y="26"/>
                    <a:pt x="4" y="26"/>
                    <a:pt x="4" y="26"/>
                  </a:cubicBezTo>
                  <a:cubicBezTo>
                    <a:pt x="2"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78" name="Google Shape;378;p37"/>
            <p:cNvSpPr/>
            <p:nvPr/>
          </p:nvSpPr>
          <p:spPr>
            <a:xfrm>
              <a:off x="5688012" y="4298950"/>
              <a:ext cx="61913" cy="61913"/>
            </a:xfrm>
            <a:custGeom>
              <a:rect b="b" l="l" r="r" t="t"/>
              <a:pathLst>
                <a:path extrusionOk="0" h="26" w="26">
                  <a:moveTo>
                    <a:pt x="0" y="4"/>
                  </a:moveTo>
                  <a:cubicBezTo>
                    <a:pt x="0" y="2"/>
                    <a:pt x="2" y="0"/>
                    <a:pt x="4" y="0"/>
                  </a:cubicBezTo>
                  <a:cubicBezTo>
                    <a:pt x="21" y="0"/>
                    <a:pt x="21" y="0"/>
                    <a:pt x="21" y="0"/>
                  </a:cubicBezTo>
                  <a:cubicBezTo>
                    <a:pt x="24" y="0"/>
                    <a:pt x="26" y="2"/>
                    <a:pt x="26" y="4"/>
                  </a:cubicBezTo>
                  <a:cubicBezTo>
                    <a:pt x="26" y="21"/>
                    <a:pt x="26" y="21"/>
                    <a:pt x="26" y="21"/>
                  </a:cubicBezTo>
                  <a:cubicBezTo>
                    <a:pt x="26" y="24"/>
                    <a:pt x="24" y="26"/>
                    <a:pt x="21" y="26"/>
                  </a:cubicBezTo>
                  <a:cubicBezTo>
                    <a:pt x="4" y="26"/>
                    <a:pt x="4" y="26"/>
                    <a:pt x="4" y="26"/>
                  </a:cubicBezTo>
                  <a:cubicBezTo>
                    <a:pt x="2"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79" name="Google Shape;379;p37"/>
            <p:cNvSpPr/>
            <p:nvPr/>
          </p:nvSpPr>
          <p:spPr>
            <a:xfrm>
              <a:off x="5688012" y="4389437"/>
              <a:ext cx="61913" cy="61913"/>
            </a:xfrm>
            <a:custGeom>
              <a:rect b="b" l="l" r="r" t="t"/>
              <a:pathLst>
                <a:path extrusionOk="0" h="26" w="26">
                  <a:moveTo>
                    <a:pt x="0" y="4"/>
                  </a:moveTo>
                  <a:cubicBezTo>
                    <a:pt x="0" y="2"/>
                    <a:pt x="2" y="0"/>
                    <a:pt x="4" y="0"/>
                  </a:cubicBezTo>
                  <a:cubicBezTo>
                    <a:pt x="21" y="0"/>
                    <a:pt x="21" y="0"/>
                    <a:pt x="21" y="0"/>
                  </a:cubicBezTo>
                  <a:cubicBezTo>
                    <a:pt x="24" y="0"/>
                    <a:pt x="26" y="2"/>
                    <a:pt x="26" y="4"/>
                  </a:cubicBezTo>
                  <a:cubicBezTo>
                    <a:pt x="26" y="21"/>
                    <a:pt x="26" y="21"/>
                    <a:pt x="26" y="21"/>
                  </a:cubicBezTo>
                  <a:cubicBezTo>
                    <a:pt x="26" y="24"/>
                    <a:pt x="24" y="26"/>
                    <a:pt x="21" y="26"/>
                  </a:cubicBezTo>
                  <a:cubicBezTo>
                    <a:pt x="4" y="26"/>
                    <a:pt x="4" y="26"/>
                    <a:pt x="4" y="26"/>
                  </a:cubicBezTo>
                  <a:cubicBezTo>
                    <a:pt x="2"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80" name="Google Shape;380;p37"/>
            <p:cNvSpPr/>
            <p:nvPr/>
          </p:nvSpPr>
          <p:spPr>
            <a:xfrm>
              <a:off x="5688012" y="4479925"/>
              <a:ext cx="61913" cy="61913"/>
            </a:xfrm>
            <a:custGeom>
              <a:rect b="b" l="l" r="r" t="t"/>
              <a:pathLst>
                <a:path extrusionOk="0" h="26" w="26">
                  <a:moveTo>
                    <a:pt x="0" y="4"/>
                  </a:moveTo>
                  <a:cubicBezTo>
                    <a:pt x="0" y="2"/>
                    <a:pt x="2" y="0"/>
                    <a:pt x="4" y="0"/>
                  </a:cubicBezTo>
                  <a:cubicBezTo>
                    <a:pt x="21" y="0"/>
                    <a:pt x="21" y="0"/>
                    <a:pt x="21" y="0"/>
                  </a:cubicBezTo>
                  <a:cubicBezTo>
                    <a:pt x="24" y="0"/>
                    <a:pt x="26" y="2"/>
                    <a:pt x="26" y="4"/>
                  </a:cubicBezTo>
                  <a:cubicBezTo>
                    <a:pt x="26" y="21"/>
                    <a:pt x="26" y="21"/>
                    <a:pt x="26" y="21"/>
                  </a:cubicBezTo>
                  <a:cubicBezTo>
                    <a:pt x="26" y="24"/>
                    <a:pt x="24" y="26"/>
                    <a:pt x="21" y="26"/>
                  </a:cubicBezTo>
                  <a:cubicBezTo>
                    <a:pt x="4" y="26"/>
                    <a:pt x="4" y="26"/>
                    <a:pt x="4" y="26"/>
                  </a:cubicBezTo>
                  <a:cubicBezTo>
                    <a:pt x="2"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81" name="Google Shape;381;p37"/>
            <p:cNvSpPr/>
            <p:nvPr/>
          </p:nvSpPr>
          <p:spPr>
            <a:xfrm>
              <a:off x="5589587" y="4208462"/>
              <a:ext cx="60324" cy="61913"/>
            </a:xfrm>
            <a:custGeom>
              <a:rect b="b" l="l" r="r" t="t"/>
              <a:pathLst>
                <a:path extrusionOk="0" h="26" w="25">
                  <a:moveTo>
                    <a:pt x="0" y="4"/>
                  </a:moveTo>
                  <a:cubicBezTo>
                    <a:pt x="0" y="2"/>
                    <a:pt x="2" y="0"/>
                    <a:pt x="4" y="0"/>
                  </a:cubicBezTo>
                  <a:cubicBezTo>
                    <a:pt x="21" y="0"/>
                    <a:pt x="21" y="0"/>
                    <a:pt x="21" y="0"/>
                  </a:cubicBezTo>
                  <a:cubicBezTo>
                    <a:pt x="23" y="0"/>
                    <a:pt x="25" y="2"/>
                    <a:pt x="25" y="4"/>
                  </a:cubicBezTo>
                  <a:cubicBezTo>
                    <a:pt x="25" y="21"/>
                    <a:pt x="25" y="21"/>
                    <a:pt x="25" y="21"/>
                  </a:cubicBezTo>
                  <a:cubicBezTo>
                    <a:pt x="25" y="24"/>
                    <a:pt x="23" y="26"/>
                    <a:pt x="21" y="26"/>
                  </a:cubicBezTo>
                  <a:cubicBezTo>
                    <a:pt x="4" y="26"/>
                    <a:pt x="4" y="26"/>
                    <a:pt x="4" y="26"/>
                  </a:cubicBezTo>
                  <a:cubicBezTo>
                    <a:pt x="2"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82" name="Google Shape;382;p37"/>
            <p:cNvSpPr/>
            <p:nvPr/>
          </p:nvSpPr>
          <p:spPr>
            <a:xfrm>
              <a:off x="5589587" y="4298950"/>
              <a:ext cx="60324" cy="61913"/>
            </a:xfrm>
            <a:custGeom>
              <a:rect b="b" l="l" r="r" t="t"/>
              <a:pathLst>
                <a:path extrusionOk="0" h="26" w="25">
                  <a:moveTo>
                    <a:pt x="0" y="4"/>
                  </a:moveTo>
                  <a:cubicBezTo>
                    <a:pt x="0" y="2"/>
                    <a:pt x="2" y="0"/>
                    <a:pt x="4" y="0"/>
                  </a:cubicBezTo>
                  <a:cubicBezTo>
                    <a:pt x="21" y="0"/>
                    <a:pt x="21" y="0"/>
                    <a:pt x="21" y="0"/>
                  </a:cubicBezTo>
                  <a:cubicBezTo>
                    <a:pt x="23" y="0"/>
                    <a:pt x="25" y="2"/>
                    <a:pt x="25" y="4"/>
                  </a:cubicBezTo>
                  <a:cubicBezTo>
                    <a:pt x="25" y="21"/>
                    <a:pt x="25" y="21"/>
                    <a:pt x="25" y="21"/>
                  </a:cubicBezTo>
                  <a:cubicBezTo>
                    <a:pt x="25" y="24"/>
                    <a:pt x="23" y="26"/>
                    <a:pt x="21" y="26"/>
                  </a:cubicBezTo>
                  <a:cubicBezTo>
                    <a:pt x="4" y="26"/>
                    <a:pt x="4" y="26"/>
                    <a:pt x="4" y="26"/>
                  </a:cubicBezTo>
                  <a:cubicBezTo>
                    <a:pt x="2"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83" name="Google Shape;383;p37"/>
            <p:cNvSpPr/>
            <p:nvPr/>
          </p:nvSpPr>
          <p:spPr>
            <a:xfrm>
              <a:off x="5589587" y="4389437"/>
              <a:ext cx="60324" cy="61913"/>
            </a:xfrm>
            <a:custGeom>
              <a:rect b="b" l="l" r="r" t="t"/>
              <a:pathLst>
                <a:path extrusionOk="0" h="26" w="25">
                  <a:moveTo>
                    <a:pt x="0" y="4"/>
                  </a:moveTo>
                  <a:cubicBezTo>
                    <a:pt x="0" y="2"/>
                    <a:pt x="2" y="0"/>
                    <a:pt x="4" y="0"/>
                  </a:cubicBezTo>
                  <a:cubicBezTo>
                    <a:pt x="21" y="0"/>
                    <a:pt x="21" y="0"/>
                    <a:pt x="21" y="0"/>
                  </a:cubicBezTo>
                  <a:cubicBezTo>
                    <a:pt x="23" y="0"/>
                    <a:pt x="25" y="2"/>
                    <a:pt x="25" y="4"/>
                  </a:cubicBezTo>
                  <a:cubicBezTo>
                    <a:pt x="25" y="21"/>
                    <a:pt x="25" y="21"/>
                    <a:pt x="25" y="21"/>
                  </a:cubicBezTo>
                  <a:cubicBezTo>
                    <a:pt x="25" y="24"/>
                    <a:pt x="23" y="26"/>
                    <a:pt x="21" y="26"/>
                  </a:cubicBezTo>
                  <a:cubicBezTo>
                    <a:pt x="4" y="26"/>
                    <a:pt x="4" y="26"/>
                    <a:pt x="4" y="26"/>
                  </a:cubicBezTo>
                  <a:cubicBezTo>
                    <a:pt x="2"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84" name="Google Shape;384;p37"/>
            <p:cNvSpPr/>
            <p:nvPr/>
          </p:nvSpPr>
          <p:spPr>
            <a:xfrm>
              <a:off x="5589587" y="4479925"/>
              <a:ext cx="60324" cy="61913"/>
            </a:xfrm>
            <a:custGeom>
              <a:rect b="b" l="l" r="r" t="t"/>
              <a:pathLst>
                <a:path extrusionOk="0" h="26" w="25">
                  <a:moveTo>
                    <a:pt x="0" y="4"/>
                  </a:moveTo>
                  <a:cubicBezTo>
                    <a:pt x="0" y="2"/>
                    <a:pt x="2" y="0"/>
                    <a:pt x="4" y="0"/>
                  </a:cubicBezTo>
                  <a:cubicBezTo>
                    <a:pt x="21" y="0"/>
                    <a:pt x="21" y="0"/>
                    <a:pt x="21" y="0"/>
                  </a:cubicBezTo>
                  <a:cubicBezTo>
                    <a:pt x="23" y="0"/>
                    <a:pt x="25" y="2"/>
                    <a:pt x="25" y="4"/>
                  </a:cubicBezTo>
                  <a:cubicBezTo>
                    <a:pt x="25" y="21"/>
                    <a:pt x="25" y="21"/>
                    <a:pt x="25" y="21"/>
                  </a:cubicBezTo>
                  <a:cubicBezTo>
                    <a:pt x="25" y="24"/>
                    <a:pt x="23" y="26"/>
                    <a:pt x="21" y="26"/>
                  </a:cubicBezTo>
                  <a:cubicBezTo>
                    <a:pt x="4" y="26"/>
                    <a:pt x="4" y="26"/>
                    <a:pt x="4" y="26"/>
                  </a:cubicBezTo>
                  <a:cubicBezTo>
                    <a:pt x="2"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85" name="Google Shape;385;p37"/>
            <p:cNvSpPr/>
            <p:nvPr/>
          </p:nvSpPr>
          <p:spPr>
            <a:xfrm>
              <a:off x="5492750" y="4208462"/>
              <a:ext cx="58737" cy="61913"/>
            </a:xfrm>
            <a:custGeom>
              <a:rect b="b" l="l" r="r" t="t"/>
              <a:pathLst>
                <a:path extrusionOk="0" h="26" w="25">
                  <a:moveTo>
                    <a:pt x="0" y="4"/>
                  </a:moveTo>
                  <a:cubicBezTo>
                    <a:pt x="0" y="2"/>
                    <a:pt x="1" y="0"/>
                    <a:pt x="4" y="0"/>
                  </a:cubicBezTo>
                  <a:cubicBezTo>
                    <a:pt x="21" y="0"/>
                    <a:pt x="21" y="0"/>
                    <a:pt x="21" y="0"/>
                  </a:cubicBezTo>
                  <a:cubicBezTo>
                    <a:pt x="23" y="0"/>
                    <a:pt x="25" y="2"/>
                    <a:pt x="25" y="4"/>
                  </a:cubicBezTo>
                  <a:cubicBezTo>
                    <a:pt x="25" y="21"/>
                    <a:pt x="25" y="21"/>
                    <a:pt x="25" y="21"/>
                  </a:cubicBezTo>
                  <a:cubicBezTo>
                    <a:pt x="25" y="24"/>
                    <a:pt x="23" y="26"/>
                    <a:pt x="21" y="26"/>
                  </a:cubicBezTo>
                  <a:cubicBezTo>
                    <a:pt x="4" y="26"/>
                    <a:pt x="4" y="26"/>
                    <a:pt x="4" y="26"/>
                  </a:cubicBezTo>
                  <a:cubicBezTo>
                    <a:pt x="1"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86" name="Google Shape;386;p37"/>
            <p:cNvSpPr/>
            <p:nvPr/>
          </p:nvSpPr>
          <p:spPr>
            <a:xfrm>
              <a:off x="5492750" y="4298950"/>
              <a:ext cx="58737" cy="61913"/>
            </a:xfrm>
            <a:custGeom>
              <a:rect b="b" l="l" r="r" t="t"/>
              <a:pathLst>
                <a:path extrusionOk="0" h="26" w="25">
                  <a:moveTo>
                    <a:pt x="0" y="4"/>
                  </a:moveTo>
                  <a:cubicBezTo>
                    <a:pt x="0" y="2"/>
                    <a:pt x="1" y="0"/>
                    <a:pt x="4" y="0"/>
                  </a:cubicBezTo>
                  <a:cubicBezTo>
                    <a:pt x="21" y="0"/>
                    <a:pt x="21" y="0"/>
                    <a:pt x="21" y="0"/>
                  </a:cubicBezTo>
                  <a:cubicBezTo>
                    <a:pt x="23" y="0"/>
                    <a:pt x="25" y="2"/>
                    <a:pt x="25" y="4"/>
                  </a:cubicBezTo>
                  <a:cubicBezTo>
                    <a:pt x="25" y="21"/>
                    <a:pt x="25" y="21"/>
                    <a:pt x="25" y="21"/>
                  </a:cubicBezTo>
                  <a:cubicBezTo>
                    <a:pt x="25" y="24"/>
                    <a:pt x="23" y="26"/>
                    <a:pt x="21" y="26"/>
                  </a:cubicBezTo>
                  <a:cubicBezTo>
                    <a:pt x="4" y="26"/>
                    <a:pt x="4" y="26"/>
                    <a:pt x="4" y="26"/>
                  </a:cubicBezTo>
                  <a:cubicBezTo>
                    <a:pt x="1"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87" name="Google Shape;387;p37"/>
            <p:cNvSpPr/>
            <p:nvPr/>
          </p:nvSpPr>
          <p:spPr>
            <a:xfrm>
              <a:off x="5492750" y="4389437"/>
              <a:ext cx="58737" cy="61913"/>
            </a:xfrm>
            <a:custGeom>
              <a:rect b="b" l="l" r="r" t="t"/>
              <a:pathLst>
                <a:path extrusionOk="0" h="26" w="25">
                  <a:moveTo>
                    <a:pt x="0" y="4"/>
                  </a:moveTo>
                  <a:cubicBezTo>
                    <a:pt x="0" y="2"/>
                    <a:pt x="1" y="0"/>
                    <a:pt x="4" y="0"/>
                  </a:cubicBezTo>
                  <a:cubicBezTo>
                    <a:pt x="21" y="0"/>
                    <a:pt x="21" y="0"/>
                    <a:pt x="21" y="0"/>
                  </a:cubicBezTo>
                  <a:cubicBezTo>
                    <a:pt x="23" y="0"/>
                    <a:pt x="25" y="2"/>
                    <a:pt x="25" y="4"/>
                  </a:cubicBezTo>
                  <a:cubicBezTo>
                    <a:pt x="25" y="21"/>
                    <a:pt x="25" y="21"/>
                    <a:pt x="25" y="21"/>
                  </a:cubicBezTo>
                  <a:cubicBezTo>
                    <a:pt x="25" y="24"/>
                    <a:pt x="23" y="26"/>
                    <a:pt x="21" y="26"/>
                  </a:cubicBezTo>
                  <a:cubicBezTo>
                    <a:pt x="4" y="26"/>
                    <a:pt x="4" y="26"/>
                    <a:pt x="4" y="26"/>
                  </a:cubicBezTo>
                  <a:cubicBezTo>
                    <a:pt x="1"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88" name="Google Shape;388;p37"/>
            <p:cNvSpPr/>
            <p:nvPr/>
          </p:nvSpPr>
          <p:spPr>
            <a:xfrm>
              <a:off x="5492750" y="4479925"/>
              <a:ext cx="58737" cy="61913"/>
            </a:xfrm>
            <a:custGeom>
              <a:rect b="b" l="l" r="r" t="t"/>
              <a:pathLst>
                <a:path extrusionOk="0" h="26" w="25">
                  <a:moveTo>
                    <a:pt x="0" y="4"/>
                  </a:moveTo>
                  <a:cubicBezTo>
                    <a:pt x="0" y="2"/>
                    <a:pt x="1" y="0"/>
                    <a:pt x="4" y="0"/>
                  </a:cubicBezTo>
                  <a:cubicBezTo>
                    <a:pt x="21" y="0"/>
                    <a:pt x="21" y="0"/>
                    <a:pt x="21" y="0"/>
                  </a:cubicBezTo>
                  <a:cubicBezTo>
                    <a:pt x="23" y="0"/>
                    <a:pt x="25" y="2"/>
                    <a:pt x="25" y="4"/>
                  </a:cubicBezTo>
                  <a:cubicBezTo>
                    <a:pt x="25" y="21"/>
                    <a:pt x="25" y="21"/>
                    <a:pt x="25" y="21"/>
                  </a:cubicBezTo>
                  <a:cubicBezTo>
                    <a:pt x="25" y="24"/>
                    <a:pt x="23" y="26"/>
                    <a:pt x="21" y="26"/>
                  </a:cubicBezTo>
                  <a:cubicBezTo>
                    <a:pt x="4" y="26"/>
                    <a:pt x="4" y="26"/>
                    <a:pt x="4" y="26"/>
                  </a:cubicBezTo>
                  <a:cubicBezTo>
                    <a:pt x="1"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89" name="Google Shape;389;p37"/>
            <p:cNvSpPr/>
            <p:nvPr/>
          </p:nvSpPr>
          <p:spPr>
            <a:xfrm>
              <a:off x="5043487" y="4518025"/>
              <a:ext cx="304800" cy="66675"/>
            </a:xfrm>
            <a:custGeom>
              <a:rect b="b" l="l" r="r" t="t"/>
              <a:pathLst>
                <a:path extrusionOk="0" h="28" w="128">
                  <a:moveTo>
                    <a:pt x="128" y="28"/>
                  </a:moveTo>
                  <a:cubicBezTo>
                    <a:pt x="0" y="28"/>
                    <a:pt x="0" y="28"/>
                    <a:pt x="0" y="28"/>
                  </a:cubicBezTo>
                  <a:cubicBezTo>
                    <a:pt x="0" y="4"/>
                    <a:pt x="0" y="4"/>
                    <a:pt x="0" y="4"/>
                  </a:cubicBezTo>
                  <a:cubicBezTo>
                    <a:pt x="0" y="2"/>
                    <a:pt x="2" y="0"/>
                    <a:pt x="4" y="0"/>
                  </a:cubicBezTo>
                  <a:cubicBezTo>
                    <a:pt x="124" y="0"/>
                    <a:pt x="124" y="0"/>
                    <a:pt x="124" y="0"/>
                  </a:cubicBezTo>
                  <a:cubicBezTo>
                    <a:pt x="127" y="0"/>
                    <a:pt x="128" y="2"/>
                    <a:pt x="128" y="4"/>
                  </a:cubicBezTo>
                  <a:lnTo>
                    <a:pt x="128" y="28"/>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90" name="Google Shape;390;p37"/>
            <p:cNvSpPr/>
            <p:nvPr/>
          </p:nvSpPr>
          <p:spPr>
            <a:xfrm>
              <a:off x="4967287" y="4208462"/>
              <a:ext cx="441325" cy="61913"/>
            </a:xfrm>
            <a:custGeom>
              <a:rect b="b" l="l" r="r" t="t"/>
              <a:pathLst>
                <a:path extrusionOk="0" h="26" w="185">
                  <a:moveTo>
                    <a:pt x="0" y="4"/>
                  </a:moveTo>
                  <a:cubicBezTo>
                    <a:pt x="0" y="2"/>
                    <a:pt x="2" y="0"/>
                    <a:pt x="5" y="0"/>
                  </a:cubicBezTo>
                  <a:cubicBezTo>
                    <a:pt x="181" y="0"/>
                    <a:pt x="181" y="0"/>
                    <a:pt x="181" y="0"/>
                  </a:cubicBezTo>
                  <a:cubicBezTo>
                    <a:pt x="183" y="0"/>
                    <a:pt x="185" y="2"/>
                    <a:pt x="185" y="4"/>
                  </a:cubicBezTo>
                  <a:cubicBezTo>
                    <a:pt x="185" y="21"/>
                    <a:pt x="185" y="21"/>
                    <a:pt x="185" y="21"/>
                  </a:cubicBezTo>
                  <a:cubicBezTo>
                    <a:pt x="185" y="24"/>
                    <a:pt x="183" y="26"/>
                    <a:pt x="181" y="26"/>
                  </a:cubicBezTo>
                  <a:cubicBezTo>
                    <a:pt x="5" y="26"/>
                    <a:pt x="5" y="26"/>
                    <a:pt x="5" y="26"/>
                  </a:cubicBezTo>
                  <a:cubicBezTo>
                    <a:pt x="2"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91" name="Google Shape;391;p37"/>
            <p:cNvSpPr/>
            <p:nvPr/>
          </p:nvSpPr>
          <p:spPr>
            <a:xfrm>
              <a:off x="4967287" y="4298950"/>
              <a:ext cx="441325" cy="61913"/>
            </a:xfrm>
            <a:custGeom>
              <a:rect b="b" l="l" r="r" t="t"/>
              <a:pathLst>
                <a:path extrusionOk="0" h="26" w="185">
                  <a:moveTo>
                    <a:pt x="0" y="4"/>
                  </a:moveTo>
                  <a:cubicBezTo>
                    <a:pt x="0" y="2"/>
                    <a:pt x="2" y="0"/>
                    <a:pt x="5" y="0"/>
                  </a:cubicBezTo>
                  <a:cubicBezTo>
                    <a:pt x="181" y="0"/>
                    <a:pt x="181" y="0"/>
                    <a:pt x="181" y="0"/>
                  </a:cubicBezTo>
                  <a:cubicBezTo>
                    <a:pt x="183" y="0"/>
                    <a:pt x="185" y="2"/>
                    <a:pt x="185" y="4"/>
                  </a:cubicBezTo>
                  <a:cubicBezTo>
                    <a:pt x="185" y="21"/>
                    <a:pt x="185" y="21"/>
                    <a:pt x="185" y="21"/>
                  </a:cubicBezTo>
                  <a:cubicBezTo>
                    <a:pt x="185" y="24"/>
                    <a:pt x="183" y="26"/>
                    <a:pt x="181" y="26"/>
                  </a:cubicBezTo>
                  <a:cubicBezTo>
                    <a:pt x="5" y="26"/>
                    <a:pt x="5" y="26"/>
                    <a:pt x="5" y="26"/>
                  </a:cubicBezTo>
                  <a:cubicBezTo>
                    <a:pt x="2" y="26"/>
                    <a:pt x="0" y="24"/>
                    <a:pt x="0" y="21"/>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92" name="Google Shape;392;p37"/>
            <p:cNvSpPr/>
            <p:nvPr/>
          </p:nvSpPr>
          <p:spPr>
            <a:xfrm>
              <a:off x="4967287" y="4389437"/>
              <a:ext cx="441325" cy="61913"/>
            </a:xfrm>
            <a:custGeom>
              <a:rect b="b" l="l" r="r" t="t"/>
              <a:pathLst>
                <a:path extrusionOk="0" h="26" w="185">
                  <a:moveTo>
                    <a:pt x="0" y="4"/>
                  </a:moveTo>
                  <a:cubicBezTo>
                    <a:pt x="0" y="2"/>
                    <a:pt x="2" y="0"/>
                    <a:pt x="5" y="0"/>
                  </a:cubicBezTo>
                  <a:cubicBezTo>
                    <a:pt x="181" y="0"/>
                    <a:pt x="181" y="0"/>
                    <a:pt x="181" y="0"/>
                  </a:cubicBezTo>
                  <a:cubicBezTo>
                    <a:pt x="183" y="0"/>
                    <a:pt x="185" y="2"/>
                    <a:pt x="185" y="4"/>
                  </a:cubicBezTo>
                  <a:cubicBezTo>
                    <a:pt x="185" y="22"/>
                    <a:pt x="185" y="22"/>
                    <a:pt x="185" y="22"/>
                  </a:cubicBezTo>
                  <a:cubicBezTo>
                    <a:pt x="185" y="24"/>
                    <a:pt x="183" y="26"/>
                    <a:pt x="181" y="26"/>
                  </a:cubicBezTo>
                  <a:cubicBezTo>
                    <a:pt x="5" y="26"/>
                    <a:pt x="5" y="26"/>
                    <a:pt x="5" y="26"/>
                  </a:cubicBezTo>
                  <a:cubicBezTo>
                    <a:pt x="2" y="26"/>
                    <a:pt x="0" y="24"/>
                    <a:pt x="0" y="22"/>
                  </a:cubicBezTo>
                  <a:lnTo>
                    <a:pt x="0" y="4"/>
                  </a:ln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93" name="Google Shape;393;p37"/>
            <p:cNvSpPr/>
            <p:nvPr/>
          </p:nvSpPr>
          <p:spPr>
            <a:xfrm>
              <a:off x="4703762" y="3990975"/>
              <a:ext cx="136500" cy="139800"/>
            </a:xfrm>
            <a:prstGeom prst="rect">
              <a:avLst/>
            </a:prstGeom>
            <a:solidFill>
              <a:srgbClr val="E7D5B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94" name="Google Shape;394;p37"/>
            <p:cNvSpPr/>
            <p:nvPr/>
          </p:nvSpPr>
          <p:spPr>
            <a:xfrm>
              <a:off x="4565650" y="3665537"/>
              <a:ext cx="430213" cy="398462"/>
            </a:xfrm>
            <a:custGeom>
              <a:rect b="b" l="l" r="r" t="t"/>
              <a:pathLst>
                <a:path extrusionOk="0" h="167" w="180">
                  <a:moveTo>
                    <a:pt x="172" y="64"/>
                  </a:moveTo>
                  <a:cubicBezTo>
                    <a:pt x="171" y="64"/>
                    <a:pt x="170" y="65"/>
                    <a:pt x="169" y="66"/>
                  </a:cubicBezTo>
                  <a:cubicBezTo>
                    <a:pt x="168" y="65"/>
                    <a:pt x="168" y="65"/>
                    <a:pt x="168" y="65"/>
                  </a:cubicBezTo>
                  <a:cubicBezTo>
                    <a:pt x="168" y="64"/>
                    <a:pt x="168" y="64"/>
                    <a:pt x="168" y="63"/>
                  </a:cubicBezTo>
                  <a:cubicBezTo>
                    <a:pt x="168" y="62"/>
                    <a:pt x="168" y="62"/>
                    <a:pt x="167" y="61"/>
                  </a:cubicBezTo>
                  <a:cubicBezTo>
                    <a:pt x="167" y="60"/>
                    <a:pt x="167" y="60"/>
                    <a:pt x="167" y="59"/>
                  </a:cubicBezTo>
                  <a:cubicBezTo>
                    <a:pt x="167" y="58"/>
                    <a:pt x="166" y="58"/>
                    <a:pt x="166" y="57"/>
                  </a:cubicBezTo>
                  <a:cubicBezTo>
                    <a:pt x="166" y="56"/>
                    <a:pt x="166" y="56"/>
                    <a:pt x="166" y="55"/>
                  </a:cubicBezTo>
                  <a:cubicBezTo>
                    <a:pt x="165" y="54"/>
                    <a:pt x="165" y="54"/>
                    <a:pt x="165" y="53"/>
                  </a:cubicBezTo>
                  <a:cubicBezTo>
                    <a:pt x="165" y="52"/>
                    <a:pt x="164" y="52"/>
                    <a:pt x="164" y="51"/>
                  </a:cubicBezTo>
                  <a:cubicBezTo>
                    <a:pt x="164" y="51"/>
                    <a:pt x="163" y="50"/>
                    <a:pt x="163" y="49"/>
                  </a:cubicBezTo>
                  <a:cubicBezTo>
                    <a:pt x="163" y="49"/>
                    <a:pt x="163" y="48"/>
                    <a:pt x="163" y="48"/>
                  </a:cubicBezTo>
                  <a:cubicBezTo>
                    <a:pt x="162" y="47"/>
                    <a:pt x="162" y="46"/>
                    <a:pt x="161" y="46"/>
                  </a:cubicBezTo>
                  <a:cubicBezTo>
                    <a:pt x="161" y="45"/>
                    <a:pt x="161" y="45"/>
                    <a:pt x="161" y="44"/>
                  </a:cubicBezTo>
                  <a:cubicBezTo>
                    <a:pt x="160" y="43"/>
                    <a:pt x="160" y="43"/>
                    <a:pt x="160" y="42"/>
                  </a:cubicBezTo>
                  <a:cubicBezTo>
                    <a:pt x="159" y="42"/>
                    <a:pt x="159" y="41"/>
                    <a:pt x="159" y="41"/>
                  </a:cubicBezTo>
                  <a:cubicBezTo>
                    <a:pt x="158" y="40"/>
                    <a:pt x="158" y="39"/>
                    <a:pt x="157" y="38"/>
                  </a:cubicBezTo>
                  <a:cubicBezTo>
                    <a:pt x="157" y="37"/>
                    <a:pt x="157" y="37"/>
                    <a:pt x="157" y="37"/>
                  </a:cubicBezTo>
                  <a:cubicBezTo>
                    <a:pt x="156" y="37"/>
                    <a:pt x="156" y="36"/>
                    <a:pt x="155" y="35"/>
                  </a:cubicBezTo>
                  <a:cubicBezTo>
                    <a:pt x="155" y="34"/>
                    <a:pt x="155" y="34"/>
                    <a:pt x="155" y="34"/>
                  </a:cubicBezTo>
                  <a:cubicBezTo>
                    <a:pt x="154" y="33"/>
                    <a:pt x="153" y="33"/>
                    <a:pt x="153" y="32"/>
                  </a:cubicBezTo>
                  <a:cubicBezTo>
                    <a:pt x="152" y="31"/>
                    <a:pt x="152" y="31"/>
                    <a:pt x="152" y="31"/>
                  </a:cubicBezTo>
                  <a:cubicBezTo>
                    <a:pt x="152" y="30"/>
                    <a:pt x="151" y="29"/>
                    <a:pt x="150" y="29"/>
                  </a:cubicBezTo>
                  <a:cubicBezTo>
                    <a:pt x="150" y="28"/>
                    <a:pt x="150" y="28"/>
                    <a:pt x="150" y="28"/>
                  </a:cubicBezTo>
                  <a:cubicBezTo>
                    <a:pt x="149" y="27"/>
                    <a:pt x="148" y="26"/>
                    <a:pt x="148" y="26"/>
                  </a:cubicBezTo>
                  <a:cubicBezTo>
                    <a:pt x="147" y="25"/>
                    <a:pt x="147" y="25"/>
                    <a:pt x="147" y="25"/>
                  </a:cubicBezTo>
                  <a:cubicBezTo>
                    <a:pt x="146" y="24"/>
                    <a:pt x="146" y="24"/>
                    <a:pt x="145" y="23"/>
                  </a:cubicBezTo>
                  <a:cubicBezTo>
                    <a:pt x="144" y="22"/>
                    <a:pt x="144" y="22"/>
                    <a:pt x="144" y="22"/>
                  </a:cubicBezTo>
                  <a:cubicBezTo>
                    <a:pt x="144" y="22"/>
                    <a:pt x="143" y="21"/>
                    <a:pt x="142" y="20"/>
                  </a:cubicBezTo>
                  <a:cubicBezTo>
                    <a:pt x="142" y="20"/>
                    <a:pt x="142" y="20"/>
                    <a:pt x="142" y="20"/>
                  </a:cubicBezTo>
                  <a:cubicBezTo>
                    <a:pt x="141" y="19"/>
                    <a:pt x="140" y="18"/>
                    <a:pt x="139" y="18"/>
                  </a:cubicBezTo>
                  <a:cubicBezTo>
                    <a:pt x="139" y="17"/>
                    <a:pt x="139" y="17"/>
                    <a:pt x="139" y="17"/>
                  </a:cubicBezTo>
                  <a:cubicBezTo>
                    <a:pt x="138" y="17"/>
                    <a:pt x="137" y="16"/>
                    <a:pt x="136" y="15"/>
                  </a:cubicBezTo>
                  <a:cubicBezTo>
                    <a:pt x="135" y="15"/>
                    <a:pt x="135" y="15"/>
                    <a:pt x="135" y="15"/>
                  </a:cubicBezTo>
                  <a:cubicBezTo>
                    <a:pt x="135" y="14"/>
                    <a:pt x="134" y="14"/>
                    <a:pt x="133" y="13"/>
                  </a:cubicBezTo>
                  <a:cubicBezTo>
                    <a:pt x="132" y="13"/>
                    <a:pt x="132" y="13"/>
                    <a:pt x="132" y="13"/>
                  </a:cubicBezTo>
                  <a:cubicBezTo>
                    <a:pt x="131" y="12"/>
                    <a:pt x="130" y="12"/>
                    <a:pt x="129" y="11"/>
                  </a:cubicBezTo>
                  <a:cubicBezTo>
                    <a:pt x="129" y="11"/>
                    <a:pt x="129" y="11"/>
                    <a:pt x="129" y="11"/>
                  </a:cubicBezTo>
                  <a:cubicBezTo>
                    <a:pt x="128" y="10"/>
                    <a:pt x="127" y="10"/>
                    <a:pt x="126" y="9"/>
                  </a:cubicBezTo>
                  <a:cubicBezTo>
                    <a:pt x="126" y="9"/>
                    <a:pt x="126" y="9"/>
                    <a:pt x="126" y="9"/>
                  </a:cubicBezTo>
                  <a:cubicBezTo>
                    <a:pt x="124" y="8"/>
                    <a:pt x="123" y="8"/>
                    <a:pt x="122" y="7"/>
                  </a:cubicBezTo>
                  <a:cubicBezTo>
                    <a:pt x="122" y="7"/>
                    <a:pt x="122" y="7"/>
                    <a:pt x="122" y="7"/>
                  </a:cubicBezTo>
                  <a:cubicBezTo>
                    <a:pt x="121" y="7"/>
                    <a:pt x="120" y="6"/>
                    <a:pt x="119" y="6"/>
                  </a:cubicBezTo>
                  <a:cubicBezTo>
                    <a:pt x="119" y="6"/>
                    <a:pt x="119" y="6"/>
                    <a:pt x="119" y="6"/>
                  </a:cubicBezTo>
                  <a:cubicBezTo>
                    <a:pt x="111" y="3"/>
                    <a:pt x="103" y="1"/>
                    <a:pt x="95" y="0"/>
                  </a:cubicBezTo>
                  <a:cubicBezTo>
                    <a:pt x="95" y="0"/>
                    <a:pt x="95" y="0"/>
                    <a:pt x="95" y="0"/>
                  </a:cubicBezTo>
                  <a:cubicBezTo>
                    <a:pt x="94" y="0"/>
                    <a:pt x="93" y="0"/>
                    <a:pt x="91" y="0"/>
                  </a:cubicBezTo>
                  <a:cubicBezTo>
                    <a:pt x="91" y="0"/>
                    <a:pt x="91" y="0"/>
                    <a:pt x="91" y="0"/>
                  </a:cubicBezTo>
                  <a:cubicBezTo>
                    <a:pt x="91" y="0"/>
                    <a:pt x="90" y="0"/>
                    <a:pt x="89" y="0"/>
                  </a:cubicBezTo>
                  <a:cubicBezTo>
                    <a:pt x="50" y="0"/>
                    <a:pt x="18" y="28"/>
                    <a:pt x="10" y="65"/>
                  </a:cubicBezTo>
                  <a:cubicBezTo>
                    <a:pt x="9" y="65"/>
                    <a:pt x="9" y="64"/>
                    <a:pt x="8" y="64"/>
                  </a:cubicBezTo>
                  <a:cubicBezTo>
                    <a:pt x="3" y="64"/>
                    <a:pt x="0" y="74"/>
                    <a:pt x="0" y="86"/>
                  </a:cubicBezTo>
                  <a:cubicBezTo>
                    <a:pt x="0" y="98"/>
                    <a:pt x="3" y="108"/>
                    <a:pt x="8" y="108"/>
                  </a:cubicBezTo>
                  <a:cubicBezTo>
                    <a:pt x="9" y="108"/>
                    <a:pt x="10" y="108"/>
                    <a:pt x="11" y="107"/>
                  </a:cubicBezTo>
                  <a:cubicBezTo>
                    <a:pt x="21" y="142"/>
                    <a:pt x="52" y="167"/>
                    <a:pt x="89" y="167"/>
                  </a:cubicBezTo>
                  <a:cubicBezTo>
                    <a:pt x="90" y="167"/>
                    <a:pt x="91" y="167"/>
                    <a:pt x="91" y="167"/>
                  </a:cubicBezTo>
                  <a:cubicBezTo>
                    <a:pt x="91" y="167"/>
                    <a:pt x="91" y="167"/>
                    <a:pt x="91" y="167"/>
                  </a:cubicBezTo>
                  <a:cubicBezTo>
                    <a:pt x="93" y="167"/>
                    <a:pt x="94" y="167"/>
                    <a:pt x="95" y="167"/>
                  </a:cubicBezTo>
                  <a:cubicBezTo>
                    <a:pt x="95" y="167"/>
                    <a:pt x="95" y="167"/>
                    <a:pt x="95" y="167"/>
                  </a:cubicBezTo>
                  <a:cubicBezTo>
                    <a:pt x="103" y="166"/>
                    <a:pt x="111" y="165"/>
                    <a:pt x="119" y="162"/>
                  </a:cubicBezTo>
                  <a:cubicBezTo>
                    <a:pt x="119" y="162"/>
                    <a:pt x="119" y="162"/>
                    <a:pt x="119" y="162"/>
                  </a:cubicBezTo>
                  <a:cubicBezTo>
                    <a:pt x="120" y="161"/>
                    <a:pt x="121" y="161"/>
                    <a:pt x="122" y="160"/>
                  </a:cubicBezTo>
                  <a:cubicBezTo>
                    <a:pt x="122" y="160"/>
                    <a:pt x="122" y="160"/>
                    <a:pt x="122" y="160"/>
                  </a:cubicBezTo>
                  <a:cubicBezTo>
                    <a:pt x="123" y="159"/>
                    <a:pt x="124" y="159"/>
                    <a:pt x="126" y="158"/>
                  </a:cubicBezTo>
                  <a:cubicBezTo>
                    <a:pt x="126" y="158"/>
                    <a:pt x="126" y="158"/>
                    <a:pt x="126" y="158"/>
                  </a:cubicBezTo>
                  <a:cubicBezTo>
                    <a:pt x="127" y="158"/>
                    <a:pt x="128" y="157"/>
                    <a:pt x="129" y="156"/>
                  </a:cubicBezTo>
                  <a:cubicBezTo>
                    <a:pt x="129" y="156"/>
                    <a:pt x="129" y="156"/>
                    <a:pt x="129" y="156"/>
                  </a:cubicBezTo>
                  <a:cubicBezTo>
                    <a:pt x="130" y="156"/>
                    <a:pt x="131" y="155"/>
                    <a:pt x="132" y="154"/>
                  </a:cubicBezTo>
                  <a:cubicBezTo>
                    <a:pt x="133" y="154"/>
                    <a:pt x="133" y="154"/>
                    <a:pt x="133" y="154"/>
                  </a:cubicBezTo>
                  <a:cubicBezTo>
                    <a:pt x="134" y="154"/>
                    <a:pt x="135" y="153"/>
                    <a:pt x="135" y="152"/>
                  </a:cubicBezTo>
                  <a:cubicBezTo>
                    <a:pt x="136" y="152"/>
                    <a:pt x="136" y="152"/>
                    <a:pt x="136" y="152"/>
                  </a:cubicBezTo>
                  <a:cubicBezTo>
                    <a:pt x="137" y="151"/>
                    <a:pt x="138" y="151"/>
                    <a:pt x="139" y="150"/>
                  </a:cubicBezTo>
                  <a:cubicBezTo>
                    <a:pt x="139" y="150"/>
                    <a:pt x="139" y="150"/>
                    <a:pt x="139" y="150"/>
                  </a:cubicBezTo>
                  <a:cubicBezTo>
                    <a:pt x="140" y="149"/>
                    <a:pt x="141" y="148"/>
                    <a:pt x="142" y="148"/>
                  </a:cubicBezTo>
                  <a:cubicBezTo>
                    <a:pt x="142" y="147"/>
                    <a:pt x="142" y="147"/>
                    <a:pt x="142" y="147"/>
                  </a:cubicBezTo>
                  <a:cubicBezTo>
                    <a:pt x="143" y="146"/>
                    <a:pt x="144" y="146"/>
                    <a:pt x="144" y="145"/>
                  </a:cubicBezTo>
                  <a:cubicBezTo>
                    <a:pt x="145" y="144"/>
                    <a:pt x="145" y="144"/>
                    <a:pt x="145" y="144"/>
                  </a:cubicBezTo>
                  <a:cubicBezTo>
                    <a:pt x="146" y="144"/>
                    <a:pt x="146" y="143"/>
                    <a:pt x="147" y="142"/>
                  </a:cubicBezTo>
                  <a:cubicBezTo>
                    <a:pt x="148" y="142"/>
                    <a:pt x="148" y="142"/>
                    <a:pt x="148" y="142"/>
                  </a:cubicBezTo>
                  <a:cubicBezTo>
                    <a:pt x="148" y="141"/>
                    <a:pt x="149" y="140"/>
                    <a:pt x="150" y="139"/>
                  </a:cubicBezTo>
                  <a:cubicBezTo>
                    <a:pt x="150" y="139"/>
                    <a:pt x="150" y="139"/>
                    <a:pt x="150" y="139"/>
                  </a:cubicBezTo>
                  <a:cubicBezTo>
                    <a:pt x="151" y="138"/>
                    <a:pt x="152" y="137"/>
                    <a:pt x="152" y="136"/>
                  </a:cubicBezTo>
                  <a:cubicBezTo>
                    <a:pt x="153" y="135"/>
                    <a:pt x="153" y="135"/>
                    <a:pt x="153" y="135"/>
                  </a:cubicBezTo>
                  <a:cubicBezTo>
                    <a:pt x="153" y="135"/>
                    <a:pt x="154" y="134"/>
                    <a:pt x="155" y="133"/>
                  </a:cubicBezTo>
                  <a:cubicBezTo>
                    <a:pt x="155" y="132"/>
                    <a:pt x="155" y="132"/>
                    <a:pt x="155" y="132"/>
                  </a:cubicBezTo>
                  <a:cubicBezTo>
                    <a:pt x="156" y="131"/>
                    <a:pt x="156" y="131"/>
                    <a:pt x="157" y="130"/>
                  </a:cubicBezTo>
                  <a:cubicBezTo>
                    <a:pt x="157" y="129"/>
                    <a:pt x="157" y="129"/>
                    <a:pt x="157" y="129"/>
                  </a:cubicBezTo>
                  <a:cubicBezTo>
                    <a:pt x="158" y="128"/>
                    <a:pt x="158" y="127"/>
                    <a:pt x="159" y="127"/>
                  </a:cubicBezTo>
                  <a:cubicBezTo>
                    <a:pt x="159" y="126"/>
                    <a:pt x="159" y="126"/>
                    <a:pt x="160" y="125"/>
                  </a:cubicBezTo>
                  <a:cubicBezTo>
                    <a:pt x="160" y="125"/>
                    <a:pt x="160" y="124"/>
                    <a:pt x="161" y="123"/>
                  </a:cubicBezTo>
                  <a:cubicBezTo>
                    <a:pt x="161" y="123"/>
                    <a:pt x="161" y="122"/>
                    <a:pt x="161" y="122"/>
                  </a:cubicBezTo>
                  <a:cubicBezTo>
                    <a:pt x="162" y="121"/>
                    <a:pt x="162" y="120"/>
                    <a:pt x="163" y="120"/>
                  </a:cubicBezTo>
                  <a:cubicBezTo>
                    <a:pt x="163" y="119"/>
                    <a:pt x="163" y="119"/>
                    <a:pt x="163" y="118"/>
                  </a:cubicBezTo>
                  <a:cubicBezTo>
                    <a:pt x="163" y="117"/>
                    <a:pt x="164" y="117"/>
                    <a:pt x="164" y="116"/>
                  </a:cubicBezTo>
                  <a:cubicBezTo>
                    <a:pt x="164" y="115"/>
                    <a:pt x="165" y="115"/>
                    <a:pt x="165" y="114"/>
                  </a:cubicBezTo>
                  <a:cubicBezTo>
                    <a:pt x="165" y="114"/>
                    <a:pt x="165" y="113"/>
                    <a:pt x="166" y="112"/>
                  </a:cubicBezTo>
                  <a:cubicBezTo>
                    <a:pt x="166" y="112"/>
                    <a:pt x="166" y="111"/>
                    <a:pt x="166" y="110"/>
                  </a:cubicBezTo>
                  <a:cubicBezTo>
                    <a:pt x="166" y="110"/>
                    <a:pt x="167" y="109"/>
                    <a:pt x="167" y="108"/>
                  </a:cubicBezTo>
                  <a:cubicBezTo>
                    <a:pt x="167" y="108"/>
                    <a:pt x="167" y="107"/>
                    <a:pt x="167" y="106"/>
                  </a:cubicBezTo>
                  <a:cubicBezTo>
                    <a:pt x="168" y="105"/>
                    <a:pt x="168" y="105"/>
                    <a:pt x="168" y="105"/>
                  </a:cubicBezTo>
                  <a:cubicBezTo>
                    <a:pt x="169" y="107"/>
                    <a:pt x="170" y="108"/>
                    <a:pt x="172" y="108"/>
                  </a:cubicBezTo>
                  <a:cubicBezTo>
                    <a:pt x="177" y="108"/>
                    <a:pt x="180" y="98"/>
                    <a:pt x="180" y="86"/>
                  </a:cubicBezTo>
                  <a:cubicBezTo>
                    <a:pt x="180" y="74"/>
                    <a:pt x="177" y="64"/>
                    <a:pt x="172" y="64"/>
                  </a:cubicBezTo>
                  <a:close/>
                </a:path>
              </a:pathLst>
            </a:custGeom>
            <a:solidFill>
              <a:srgbClr val="FFEAC7"/>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95" name="Google Shape;395;p37"/>
            <p:cNvSpPr/>
            <p:nvPr/>
          </p:nvSpPr>
          <p:spPr>
            <a:xfrm>
              <a:off x="4321175" y="4111625"/>
              <a:ext cx="906462" cy="519113"/>
            </a:xfrm>
            <a:custGeom>
              <a:rect b="b" l="l" r="r" t="t"/>
              <a:pathLst>
                <a:path extrusionOk="0" h="217" w="379">
                  <a:moveTo>
                    <a:pt x="379" y="196"/>
                  </a:moveTo>
                  <a:cubicBezTo>
                    <a:pt x="379" y="123"/>
                    <a:pt x="351" y="50"/>
                    <a:pt x="312" y="26"/>
                  </a:cubicBezTo>
                  <a:cubicBezTo>
                    <a:pt x="290" y="11"/>
                    <a:pt x="249" y="0"/>
                    <a:pt x="190" y="0"/>
                  </a:cubicBezTo>
                  <a:cubicBezTo>
                    <a:pt x="130" y="0"/>
                    <a:pt x="86" y="11"/>
                    <a:pt x="64" y="26"/>
                  </a:cubicBezTo>
                  <a:cubicBezTo>
                    <a:pt x="25" y="49"/>
                    <a:pt x="0" y="123"/>
                    <a:pt x="0" y="196"/>
                  </a:cubicBezTo>
                  <a:cubicBezTo>
                    <a:pt x="0" y="217"/>
                    <a:pt x="0" y="217"/>
                    <a:pt x="0" y="217"/>
                  </a:cubicBezTo>
                  <a:cubicBezTo>
                    <a:pt x="69" y="217"/>
                    <a:pt x="69" y="217"/>
                    <a:pt x="69" y="217"/>
                  </a:cubicBezTo>
                  <a:cubicBezTo>
                    <a:pt x="69" y="196"/>
                    <a:pt x="69" y="196"/>
                    <a:pt x="69" y="196"/>
                  </a:cubicBezTo>
                  <a:cubicBezTo>
                    <a:pt x="69" y="148"/>
                    <a:pt x="84" y="118"/>
                    <a:pt x="94" y="103"/>
                  </a:cubicBezTo>
                  <a:cubicBezTo>
                    <a:pt x="94" y="217"/>
                    <a:pt x="94" y="217"/>
                    <a:pt x="94" y="217"/>
                  </a:cubicBezTo>
                  <a:cubicBezTo>
                    <a:pt x="284" y="217"/>
                    <a:pt x="284" y="217"/>
                    <a:pt x="284" y="217"/>
                  </a:cubicBezTo>
                  <a:cubicBezTo>
                    <a:pt x="284" y="107"/>
                    <a:pt x="284" y="107"/>
                    <a:pt x="284" y="107"/>
                  </a:cubicBezTo>
                  <a:cubicBezTo>
                    <a:pt x="295" y="123"/>
                    <a:pt x="310" y="152"/>
                    <a:pt x="310" y="196"/>
                  </a:cubicBezTo>
                  <a:cubicBezTo>
                    <a:pt x="310" y="217"/>
                    <a:pt x="310" y="217"/>
                    <a:pt x="310" y="217"/>
                  </a:cubicBezTo>
                  <a:cubicBezTo>
                    <a:pt x="379" y="217"/>
                    <a:pt x="379" y="217"/>
                    <a:pt x="379" y="217"/>
                  </a:cubicBezTo>
                  <a:cubicBezTo>
                    <a:pt x="379" y="196"/>
                    <a:pt x="379" y="196"/>
                    <a:pt x="379" y="196"/>
                  </a:cubicBezTo>
                </a:path>
              </a:pathLst>
            </a:cu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96" name="Google Shape;396;p37"/>
            <p:cNvSpPr/>
            <p:nvPr/>
          </p:nvSpPr>
          <p:spPr>
            <a:xfrm>
              <a:off x="4584700" y="3665537"/>
              <a:ext cx="384174" cy="190500"/>
            </a:xfrm>
            <a:custGeom>
              <a:rect b="b" l="l" r="r" t="t"/>
              <a:pathLst>
                <a:path extrusionOk="0" h="80" w="161">
                  <a:moveTo>
                    <a:pt x="159" y="61"/>
                  </a:moveTo>
                  <a:cubicBezTo>
                    <a:pt x="159" y="60"/>
                    <a:pt x="159" y="59"/>
                    <a:pt x="158" y="58"/>
                  </a:cubicBezTo>
                  <a:cubicBezTo>
                    <a:pt x="158" y="57"/>
                    <a:pt x="158" y="55"/>
                    <a:pt x="157" y="54"/>
                  </a:cubicBezTo>
                  <a:cubicBezTo>
                    <a:pt x="157" y="53"/>
                    <a:pt x="156" y="52"/>
                    <a:pt x="156" y="51"/>
                  </a:cubicBezTo>
                  <a:cubicBezTo>
                    <a:pt x="155" y="50"/>
                    <a:pt x="155" y="49"/>
                    <a:pt x="154" y="48"/>
                  </a:cubicBezTo>
                  <a:cubicBezTo>
                    <a:pt x="154" y="46"/>
                    <a:pt x="153" y="45"/>
                    <a:pt x="152" y="44"/>
                  </a:cubicBezTo>
                  <a:cubicBezTo>
                    <a:pt x="152" y="43"/>
                    <a:pt x="152" y="42"/>
                    <a:pt x="151" y="41"/>
                  </a:cubicBezTo>
                  <a:cubicBezTo>
                    <a:pt x="150" y="40"/>
                    <a:pt x="149" y="39"/>
                    <a:pt x="149" y="37"/>
                  </a:cubicBezTo>
                  <a:cubicBezTo>
                    <a:pt x="148" y="37"/>
                    <a:pt x="148" y="36"/>
                    <a:pt x="147" y="35"/>
                  </a:cubicBezTo>
                  <a:cubicBezTo>
                    <a:pt x="146" y="34"/>
                    <a:pt x="145" y="33"/>
                    <a:pt x="144" y="31"/>
                  </a:cubicBezTo>
                  <a:cubicBezTo>
                    <a:pt x="144" y="31"/>
                    <a:pt x="144" y="30"/>
                    <a:pt x="143" y="30"/>
                  </a:cubicBezTo>
                  <a:cubicBezTo>
                    <a:pt x="142" y="28"/>
                    <a:pt x="141" y="27"/>
                    <a:pt x="139" y="26"/>
                  </a:cubicBezTo>
                  <a:cubicBezTo>
                    <a:pt x="139" y="25"/>
                    <a:pt x="139" y="25"/>
                    <a:pt x="139" y="25"/>
                  </a:cubicBezTo>
                  <a:cubicBezTo>
                    <a:pt x="137" y="23"/>
                    <a:pt x="136" y="22"/>
                    <a:pt x="134" y="21"/>
                  </a:cubicBezTo>
                  <a:cubicBezTo>
                    <a:pt x="134" y="20"/>
                    <a:pt x="134" y="20"/>
                    <a:pt x="134" y="20"/>
                  </a:cubicBezTo>
                  <a:cubicBezTo>
                    <a:pt x="132" y="19"/>
                    <a:pt x="131" y="17"/>
                    <a:pt x="129" y="16"/>
                  </a:cubicBezTo>
                  <a:cubicBezTo>
                    <a:pt x="129" y="16"/>
                    <a:pt x="129" y="16"/>
                    <a:pt x="129" y="16"/>
                  </a:cubicBezTo>
                  <a:cubicBezTo>
                    <a:pt x="115" y="6"/>
                    <a:pt x="99" y="0"/>
                    <a:pt x="81" y="0"/>
                  </a:cubicBezTo>
                  <a:cubicBezTo>
                    <a:pt x="37" y="0"/>
                    <a:pt x="2" y="36"/>
                    <a:pt x="0" y="80"/>
                  </a:cubicBezTo>
                  <a:cubicBezTo>
                    <a:pt x="5" y="74"/>
                    <a:pt x="8" y="66"/>
                    <a:pt x="13" y="60"/>
                  </a:cubicBezTo>
                  <a:cubicBezTo>
                    <a:pt x="21" y="51"/>
                    <a:pt x="32" y="44"/>
                    <a:pt x="41" y="35"/>
                  </a:cubicBezTo>
                  <a:cubicBezTo>
                    <a:pt x="48" y="29"/>
                    <a:pt x="59" y="28"/>
                    <a:pt x="65" y="35"/>
                  </a:cubicBezTo>
                  <a:cubicBezTo>
                    <a:pt x="70" y="41"/>
                    <a:pt x="76" y="46"/>
                    <a:pt x="83" y="50"/>
                  </a:cubicBezTo>
                  <a:cubicBezTo>
                    <a:pt x="83" y="50"/>
                    <a:pt x="83" y="50"/>
                    <a:pt x="83" y="50"/>
                  </a:cubicBezTo>
                  <a:cubicBezTo>
                    <a:pt x="86" y="51"/>
                    <a:pt x="88" y="52"/>
                    <a:pt x="90" y="53"/>
                  </a:cubicBezTo>
                  <a:cubicBezTo>
                    <a:pt x="91" y="54"/>
                    <a:pt x="91" y="54"/>
                    <a:pt x="91" y="54"/>
                  </a:cubicBezTo>
                  <a:cubicBezTo>
                    <a:pt x="92" y="54"/>
                    <a:pt x="93" y="54"/>
                    <a:pt x="94" y="55"/>
                  </a:cubicBezTo>
                  <a:cubicBezTo>
                    <a:pt x="94" y="55"/>
                    <a:pt x="94" y="55"/>
                    <a:pt x="94" y="55"/>
                  </a:cubicBezTo>
                  <a:cubicBezTo>
                    <a:pt x="95" y="55"/>
                    <a:pt x="97" y="56"/>
                    <a:pt x="98" y="56"/>
                  </a:cubicBezTo>
                  <a:cubicBezTo>
                    <a:pt x="99" y="56"/>
                    <a:pt x="99" y="56"/>
                    <a:pt x="100" y="56"/>
                  </a:cubicBezTo>
                  <a:cubicBezTo>
                    <a:pt x="100" y="56"/>
                    <a:pt x="101" y="57"/>
                    <a:pt x="101" y="57"/>
                  </a:cubicBezTo>
                  <a:cubicBezTo>
                    <a:pt x="102" y="57"/>
                    <a:pt x="104" y="57"/>
                    <a:pt x="105" y="57"/>
                  </a:cubicBezTo>
                  <a:cubicBezTo>
                    <a:pt x="105" y="57"/>
                    <a:pt x="105" y="57"/>
                    <a:pt x="106" y="57"/>
                  </a:cubicBezTo>
                  <a:cubicBezTo>
                    <a:pt x="107" y="57"/>
                    <a:pt x="108" y="57"/>
                    <a:pt x="108" y="57"/>
                  </a:cubicBezTo>
                  <a:cubicBezTo>
                    <a:pt x="109" y="57"/>
                    <a:pt x="109" y="57"/>
                    <a:pt x="109" y="57"/>
                  </a:cubicBezTo>
                  <a:cubicBezTo>
                    <a:pt x="111" y="57"/>
                    <a:pt x="112" y="57"/>
                    <a:pt x="113" y="57"/>
                  </a:cubicBezTo>
                  <a:cubicBezTo>
                    <a:pt x="114" y="57"/>
                    <a:pt x="114" y="57"/>
                    <a:pt x="114" y="57"/>
                  </a:cubicBezTo>
                  <a:cubicBezTo>
                    <a:pt x="115" y="57"/>
                    <a:pt x="116" y="56"/>
                    <a:pt x="117" y="56"/>
                  </a:cubicBezTo>
                  <a:cubicBezTo>
                    <a:pt x="117" y="56"/>
                    <a:pt x="117" y="56"/>
                    <a:pt x="117" y="56"/>
                  </a:cubicBezTo>
                  <a:cubicBezTo>
                    <a:pt x="119" y="56"/>
                    <a:pt x="120" y="55"/>
                    <a:pt x="121" y="55"/>
                  </a:cubicBezTo>
                  <a:cubicBezTo>
                    <a:pt x="122" y="54"/>
                    <a:pt x="122" y="54"/>
                    <a:pt x="122" y="54"/>
                  </a:cubicBezTo>
                  <a:cubicBezTo>
                    <a:pt x="123" y="54"/>
                    <a:pt x="124" y="53"/>
                    <a:pt x="125" y="53"/>
                  </a:cubicBezTo>
                  <a:cubicBezTo>
                    <a:pt x="133" y="48"/>
                    <a:pt x="143" y="51"/>
                    <a:pt x="148" y="59"/>
                  </a:cubicBezTo>
                  <a:cubicBezTo>
                    <a:pt x="150" y="62"/>
                    <a:pt x="156" y="65"/>
                    <a:pt x="161" y="68"/>
                  </a:cubicBezTo>
                  <a:cubicBezTo>
                    <a:pt x="160" y="66"/>
                    <a:pt x="160" y="63"/>
                    <a:pt x="159" y="61"/>
                  </a:cubicBezTo>
                  <a:close/>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97" name="Google Shape;397;p37"/>
            <p:cNvSpPr/>
            <p:nvPr/>
          </p:nvSpPr>
          <p:spPr>
            <a:xfrm>
              <a:off x="4565650" y="3527425"/>
              <a:ext cx="425450" cy="231774"/>
            </a:xfrm>
            <a:custGeom>
              <a:rect b="b" l="l" r="r" t="t"/>
              <a:pathLst>
                <a:path extrusionOk="0" h="97" w="178">
                  <a:moveTo>
                    <a:pt x="178" y="97"/>
                  </a:moveTo>
                  <a:cubicBezTo>
                    <a:pt x="178" y="96"/>
                    <a:pt x="177" y="95"/>
                    <a:pt x="177" y="95"/>
                  </a:cubicBezTo>
                  <a:cubicBezTo>
                    <a:pt x="176" y="90"/>
                    <a:pt x="172" y="76"/>
                    <a:pt x="172" y="71"/>
                  </a:cubicBezTo>
                  <a:cubicBezTo>
                    <a:pt x="172" y="32"/>
                    <a:pt x="135" y="0"/>
                    <a:pt x="90" y="0"/>
                  </a:cubicBezTo>
                  <a:cubicBezTo>
                    <a:pt x="44" y="0"/>
                    <a:pt x="7" y="32"/>
                    <a:pt x="7" y="71"/>
                  </a:cubicBezTo>
                  <a:cubicBezTo>
                    <a:pt x="7" y="75"/>
                    <a:pt x="3" y="89"/>
                    <a:pt x="0" y="97"/>
                  </a:cubicBezTo>
                  <a:lnTo>
                    <a:pt x="178" y="97"/>
                  </a:lnTo>
                  <a:close/>
                </a:path>
              </a:pathLst>
            </a:cu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98" name="Google Shape;398;p37"/>
            <p:cNvSpPr/>
            <p:nvPr/>
          </p:nvSpPr>
          <p:spPr>
            <a:xfrm>
              <a:off x="4725987" y="3486150"/>
              <a:ext cx="101700" cy="103200"/>
            </a:xfrm>
            <a:prstGeom prst="ellipse">
              <a:avLst/>
            </a:pr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99" name="Google Shape;399;p37"/>
            <p:cNvSpPr/>
            <p:nvPr/>
          </p:nvSpPr>
          <p:spPr>
            <a:xfrm>
              <a:off x="4664075" y="3533775"/>
              <a:ext cx="61913" cy="179387"/>
            </a:xfrm>
            <a:custGeom>
              <a:rect b="b" l="l" r="r" t="t"/>
              <a:pathLst>
                <a:path extrusionOk="0" h="75" w="26">
                  <a:moveTo>
                    <a:pt x="0" y="10"/>
                  </a:moveTo>
                  <a:cubicBezTo>
                    <a:pt x="7" y="6"/>
                    <a:pt x="16" y="2"/>
                    <a:pt x="25" y="0"/>
                  </a:cubicBezTo>
                  <a:cubicBezTo>
                    <a:pt x="25" y="1"/>
                    <a:pt x="26" y="3"/>
                    <a:pt x="26" y="4"/>
                  </a:cubicBezTo>
                  <a:cubicBezTo>
                    <a:pt x="26" y="62"/>
                    <a:pt x="26" y="62"/>
                    <a:pt x="26" y="62"/>
                  </a:cubicBezTo>
                  <a:cubicBezTo>
                    <a:pt x="26" y="69"/>
                    <a:pt x="20" y="75"/>
                    <a:pt x="13" y="75"/>
                  </a:cubicBezTo>
                  <a:cubicBezTo>
                    <a:pt x="6" y="75"/>
                    <a:pt x="0" y="69"/>
                    <a:pt x="0" y="62"/>
                  </a:cubicBezTo>
                  <a:lnTo>
                    <a:pt x="0" y="10"/>
                  </a:lnTo>
                  <a:close/>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00" name="Google Shape;400;p37"/>
            <p:cNvSpPr/>
            <p:nvPr/>
          </p:nvSpPr>
          <p:spPr>
            <a:xfrm>
              <a:off x="4827587" y="3532187"/>
              <a:ext cx="63499" cy="180975"/>
            </a:xfrm>
            <a:custGeom>
              <a:rect b="b" l="l" r="r" t="t"/>
              <a:pathLst>
                <a:path extrusionOk="0" h="76" w="26">
                  <a:moveTo>
                    <a:pt x="1" y="0"/>
                  </a:moveTo>
                  <a:cubicBezTo>
                    <a:pt x="10" y="2"/>
                    <a:pt x="18" y="6"/>
                    <a:pt x="26" y="10"/>
                  </a:cubicBezTo>
                  <a:cubicBezTo>
                    <a:pt x="26" y="63"/>
                    <a:pt x="26" y="63"/>
                    <a:pt x="26" y="63"/>
                  </a:cubicBezTo>
                  <a:cubicBezTo>
                    <a:pt x="26" y="70"/>
                    <a:pt x="20" y="76"/>
                    <a:pt x="13" y="76"/>
                  </a:cubicBezTo>
                  <a:cubicBezTo>
                    <a:pt x="6" y="76"/>
                    <a:pt x="0" y="70"/>
                    <a:pt x="0" y="63"/>
                  </a:cubicBezTo>
                  <a:cubicBezTo>
                    <a:pt x="0" y="5"/>
                    <a:pt x="0" y="5"/>
                    <a:pt x="0" y="5"/>
                  </a:cubicBezTo>
                  <a:cubicBezTo>
                    <a:pt x="0" y="4"/>
                    <a:pt x="0" y="2"/>
                    <a:pt x="1" y="0"/>
                  </a:cubicBezTo>
                  <a:close/>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01" name="Google Shape;401;p37"/>
            <p:cNvSpPr/>
            <p:nvPr/>
          </p:nvSpPr>
          <p:spPr>
            <a:xfrm>
              <a:off x="4552950" y="3744912"/>
              <a:ext cx="449263" cy="33337"/>
            </a:xfrm>
            <a:custGeom>
              <a:rect b="b" l="l" r="r" t="t"/>
              <a:pathLst>
                <a:path extrusionOk="0" h="14" w="188">
                  <a:moveTo>
                    <a:pt x="188" y="7"/>
                  </a:moveTo>
                  <a:cubicBezTo>
                    <a:pt x="188" y="11"/>
                    <a:pt x="185" y="14"/>
                    <a:pt x="181" y="14"/>
                  </a:cubicBezTo>
                  <a:cubicBezTo>
                    <a:pt x="7" y="14"/>
                    <a:pt x="7" y="14"/>
                    <a:pt x="7" y="14"/>
                  </a:cubicBezTo>
                  <a:cubicBezTo>
                    <a:pt x="3" y="14"/>
                    <a:pt x="0" y="11"/>
                    <a:pt x="0" y="7"/>
                  </a:cubicBezTo>
                  <a:cubicBezTo>
                    <a:pt x="0" y="3"/>
                    <a:pt x="3" y="0"/>
                    <a:pt x="7" y="0"/>
                  </a:cubicBezTo>
                  <a:cubicBezTo>
                    <a:pt x="181" y="0"/>
                    <a:pt x="181" y="0"/>
                    <a:pt x="181" y="0"/>
                  </a:cubicBezTo>
                  <a:cubicBezTo>
                    <a:pt x="185" y="0"/>
                    <a:pt x="188" y="3"/>
                    <a:pt x="188" y="7"/>
                  </a:cubicBezTo>
                  <a:close/>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02" name="Google Shape;402;p37"/>
            <p:cNvSpPr/>
            <p:nvPr/>
          </p:nvSpPr>
          <p:spPr>
            <a:xfrm>
              <a:off x="4684712" y="4111625"/>
              <a:ext cx="171450" cy="287338"/>
            </a:xfrm>
            <a:custGeom>
              <a:rect b="b" l="l" r="r" t="t"/>
              <a:pathLst>
                <a:path extrusionOk="0" h="120" w="72">
                  <a:moveTo>
                    <a:pt x="0" y="2"/>
                  </a:moveTo>
                  <a:cubicBezTo>
                    <a:pt x="37" y="120"/>
                    <a:pt x="37" y="120"/>
                    <a:pt x="37" y="120"/>
                  </a:cubicBezTo>
                  <a:cubicBezTo>
                    <a:pt x="72" y="2"/>
                    <a:pt x="72" y="2"/>
                    <a:pt x="72" y="2"/>
                  </a:cubicBezTo>
                  <a:cubicBezTo>
                    <a:pt x="72" y="2"/>
                    <a:pt x="66" y="0"/>
                    <a:pt x="39" y="0"/>
                  </a:cubicBezTo>
                  <a:cubicBezTo>
                    <a:pt x="12" y="0"/>
                    <a:pt x="0" y="2"/>
                    <a:pt x="0" y="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03" name="Google Shape;403;p37"/>
            <p:cNvSpPr/>
            <p:nvPr/>
          </p:nvSpPr>
          <p:spPr>
            <a:xfrm>
              <a:off x="4732337" y="4086225"/>
              <a:ext cx="88800" cy="52500"/>
            </a:xfrm>
            <a:prstGeom prst="ellipse">
              <a:avLst/>
            </a:pr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04" name="Google Shape;404;p37"/>
            <p:cNvSpPr/>
            <p:nvPr/>
          </p:nvSpPr>
          <p:spPr>
            <a:xfrm>
              <a:off x="4745037" y="4125912"/>
              <a:ext cx="57150" cy="273050"/>
            </a:xfrm>
            <a:custGeom>
              <a:rect b="b" l="l" r="r" t="t"/>
              <a:pathLst>
                <a:path extrusionOk="0" h="172" w="36">
                  <a:moveTo>
                    <a:pt x="12" y="0"/>
                  </a:moveTo>
                  <a:lnTo>
                    <a:pt x="0" y="113"/>
                  </a:lnTo>
                  <a:lnTo>
                    <a:pt x="18" y="172"/>
                  </a:lnTo>
                  <a:lnTo>
                    <a:pt x="36" y="113"/>
                  </a:lnTo>
                  <a:lnTo>
                    <a:pt x="30" y="0"/>
                  </a:lnTo>
                  <a:lnTo>
                    <a:pt x="12" y="0"/>
                  </a:lnTo>
                  <a:close/>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05" name="Google Shape;405;p37"/>
            <p:cNvSpPr/>
            <p:nvPr/>
          </p:nvSpPr>
          <p:spPr>
            <a:xfrm>
              <a:off x="4745037" y="4125912"/>
              <a:ext cx="57150" cy="273050"/>
            </a:xfrm>
            <a:custGeom>
              <a:rect b="b" l="l" r="r" t="t"/>
              <a:pathLst>
                <a:path extrusionOk="0" h="172" w="36">
                  <a:moveTo>
                    <a:pt x="12" y="0"/>
                  </a:moveTo>
                  <a:lnTo>
                    <a:pt x="0" y="113"/>
                  </a:lnTo>
                  <a:lnTo>
                    <a:pt x="18" y="172"/>
                  </a:lnTo>
                  <a:lnTo>
                    <a:pt x="36" y="113"/>
                  </a:lnTo>
                  <a:lnTo>
                    <a:pt x="30" y="0"/>
                  </a:lnTo>
                  <a:lnTo>
                    <a:pt x="12" y="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06" name="Google Shape;406;p37"/>
            <p:cNvSpPr/>
            <p:nvPr/>
          </p:nvSpPr>
          <p:spPr>
            <a:xfrm>
              <a:off x="4841875" y="4394200"/>
              <a:ext cx="120600" cy="636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07" name="Google Shape;407;p37"/>
            <p:cNvSpPr/>
            <p:nvPr/>
          </p:nvSpPr>
          <p:spPr>
            <a:xfrm>
              <a:off x="4856162" y="4116387"/>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A6A9A7"/>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08" name="Google Shape;408;p37"/>
            <p:cNvSpPr/>
            <p:nvPr/>
          </p:nvSpPr>
          <p:spPr>
            <a:xfrm>
              <a:off x="4773612" y="4116387"/>
              <a:ext cx="155575" cy="282575"/>
            </a:xfrm>
            <a:custGeom>
              <a:rect b="b" l="l" r="r" t="t"/>
              <a:pathLst>
                <a:path extrusionOk="0" h="118" w="65">
                  <a:moveTo>
                    <a:pt x="35" y="0"/>
                  </a:moveTo>
                  <a:cubicBezTo>
                    <a:pt x="12" y="78"/>
                    <a:pt x="12" y="78"/>
                    <a:pt x="12" y="78"/>
                  </a:cubicBezTo>
                  <a:cubicBezTo>
                    <a:pt x="12" y="79"/>
                    <a:pt x="12" y="79"/>
                    <a:pt x="12" y="79"/>
                  </a:cubicBezTo>
                  <a:cubicBezTo>
                    <a:pt x="0" y="118"/>
                    <a:pt x="0" y="118"/>
                    <a:pt x="0" y="118"/>
                  </a:cubicBezTo>
                  <a:cubicBezTo>
                    <a:pt x="0" y="118"/>
                    <a:pt x="0" y="118"/>
                    <a:pt x="0" y="118"/>
                  </a:cubicBezTo>
                  <a:cubicBezTo>
                    <a:pt x="65" y="30"/>
                    <a:pt x="65" y="30"/>
                    <a:pt x="65" y="30"/>
                  </a:cubicBezTo>
                  <a:cubicBezTo>
                    <a:pt x="35" y="0"/>
                    <a:pt x="35" y="0"/>
                    <a:pt x="35" y="0"/>
                  </a:cubicBezTo>
                  <a:cubicBezTo>
                    <a:pt x="35" y="0"/>
                    <a:pt x="35" y="0"/>
                    <a:pt x="35" y="0"/>
                  </a:cubicBezTo>
                </a:path>
              </a:pathLst>
            </a:custGeom>
            <a:solidFill>
              <a:srgbClr val="13445B"/>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09" name="Google Shape;409;p37"/>
            <p:cNvSpPr/>
            <p:nvPr/>
          </p:nvSpPr>
          <p:spPr>
            <a:xfrm>
              <a:off x="4802187" y="4116387"/>
              <a:ext cx="53975" cy="187325"/>
            </a:xfrm>
            <a:custGeom>
              <a:rect b="b" l="l" r="r" t="t"/>
              <a:pathLst>
                <a:path extrusionOk="0" h="118" w="34">
                  <a:moveTo>
                    <a:pt x="34" y="0"/>
                  </a:moveTo>
                  <a:lnTo>
                    <a:pt x="0" y="118"/>
                  </a:lnTo>
                  <a:lnTo>
                    <a:pt x="34" y="0"/>
                  </a:lnTo>
                  <a:close/>
                </a:path>
              </a:pathLst>
            </a:custGeom>
            <a:solidFill>
              <a:srgbClr val="A6A9A7"/>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10" name="Google Shape;410;p37"/>
            <p:cNvSpPr/>
            <p:nvPr/>
          </p:nvSpPr>
          <p:spPr>
            <a:xfrm>
              <a:off x="4802187" y="4116387"/>
              <a:ext cx="53975" cy="187325"/>
            </a:xfrm>
            <a:custGeom>
              <a:rect b="b" l="l" r="r" t="t"/>
              <a:pathLst>
                <a:path extrusionOk="0" h="118" w="34">
                  <a:moveTo>
                    <a:pt x="34" y="0"/>
                  </a:moveTo>
                  <a:lnTo>
                    <a:pt x="0" y="118"/>
                  </a:lnTo>
                  <a:lnTo>
                    <a:pt x="34" y="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11" name="Google Shape;411;p37"/>
            <p:cNvSpPr/>
            <p:nvPr/>
          </p:nvSpPr>
          <p:spPr>
            <a:xfrm>
              <a:off x="4773612" y="4303712"/>
              <a:ext cx="28575" cy="95250"/>
            </a:xfrm>
            <a:custGeom>
              <a:rect b="b" l="l" r="r" t="t"/>
              <a:pathLst>
                <a:path extrusionOk="0" h="60" w="18">
                  <a:moveTo>
                    <a:pt x="18" y="0"/>
                  </a:moveTo>
                  <a:lnTo>
                    <a:pt x="0" y="60"/>
                  </a:lnTo>
                  <a:lnTo>
                    <a:pt x="18" y="1"/>
                  </a:lnTo>
                  <a:lnTo>
                    <a:pt x="18" y="0"/>
                  </a:lnTo>
                  <a:close/>
                </a:path>
              </a:pathLst>
            </a:custGeom>
            <a:solidFill>
              <a:srgbClr val="212E2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12" name="Google Shape;412;p37"/>
            <p:cNvSpPr/>
            <p:nvPr/>
          </p:nvSpPr>
          <p:spPr>
            <a:xfrm>
              <a:off x="4773612" y="4303712"/>
              <a:ext cx="28575" cy="95250"/>
            </a:xfrm>
            <a:custGeom>
              <a:rect b="b" l="l" r="r" t="t"/>
              <a:pathLst>
                <a:path extrusionOk="0" h="60" w="18">
                  <a:moveTo>
                    <a:pt x="18" y="0"/>
                  </a:moveTo>
                  <a:lnTo>
                    <a:pt x="0" y="60"/>
                  </a:lnTo>
                  <a:lnTo>
                    <a:pt x="18" y="1"/>
                  </a:lnTo>
                  <a:lnTo>
                    <a:pt x="18" y="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13" name="Google Shape;413;p37"/>
            <p:cNvSpPr/>
            <p:nvPr/>
          </p:nvSpPr>
          <p:spPr>
            <a:xfrm>
              <a:off x="4684712" y="4116387"/>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path>
              </a:pathLst>
            </a:custGeom>
            <a:solidFill>
              <a:srgbClr val="A6A9A7"/>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14" name="Google Shape;414;p37"/>
            <p:cNvSpPr/>
            <p:nvPr/>
          </p:nvSpPr>
          <p:spPr>
            <a:xfrm>
              <a:off x="4625975" y="4116387"/>
              <a:ext cx="149225" cy="282575"/>
            </a:xfrm>
            <a:custGeom>
              <a:rect b="b" l="l" r="r" t="t"/>
              <a:pathLst>
                <a:path extrusionOk="0" h="118" w="63">
                  <a:moveTo>
                    <a:pt x="25" y="0"/>
                  </a:moveTo>
                  <a:cubicBezTo>
                    <a:pt x="25" y="0"/>
                    <a:pt x="25" y="0"/>
                    <a:pt x="25" y="0"/>
                  </a:cubicBezTo>
                  <a:cubicBezTo>
                    <a:pt x="0" y="30"/>
                    <a:pt x="0" y="30"/>
                    <a:pt x="0" y="30"/>
                  </a:cubicBezTo>
                  <a:cubicBezTo>
                    <a:pt x="62" y="118"/>
                    <a:pt x="62" y="118"/>
                    <a:pt x="62" y="118"/>
                  </a:cubicBezTo>
                  <a:cubicBezTo>
                    <a:pt x="63" y="118"/>
                    <a:pt x="63" y="118"/>
                    <a:pt x="63" y="118"/>
                  </a:cubicBezTo>
                  <a:cubicBezTo>
                    <a:pt x="62" y="118"/>
                    <a:pt x="62" y="118"/>
                    <a:pt x="62" y="118"/>
                  </a:cubicBezTo>
                  <a:cubicBezTo>
                    <a:pt x="62" y="118"/>
                    <a:pt x="62" y="118"/>
                    <a:pt x="62" y="118"/>
                  </a:cubicBezTo>
                  <a:cubicBezTo>
                    <a:pt x="50" y="79"/>
                    <a:pt x="50" y="79"/>
                    <a:pt x="50" y="79"/>
                  </a:cubicBezTo>
                  <a:cubicBezTo>
                    <a:pt x="50" y="79"/>
                    <a:pt x="50" y="79"/>
                    <a:pt x="50" y="79"/>
                  </a:cubicBezTo>
                  <a:cubicBezTo>
                    <a:pt x="25" y="0"/>
                    <a:pt x="25" y="0"/>
                    <a:pt x="25" y="0"/>
                  </a:cubicBezTo>
                </a:path>
              </a:pathLst>
            </a:custGeom>
            <a:solidFill>
              <a:srgbClr val="13445B"/>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15" name="Google Shape;415;p37"/>
            <p:cNvSpPr/>
            <p:nvPr/>
          </p:nvSpPr>
          <p:spPr>
            <a:xfrm>
              <a:off x="4684712" y="4116387"/>
              <a:ext cx="60324" cy="188913"/>
            </a:xfrm>
            <a:custGeom>
              <a:rect b="b" l="l" r="r" t="t"/>
              <a:pathLst>
                <a:path extrusionOk="0" h="79" w="25">
                  <a:moveTo>
                    <a:pt x="0" y="0"/>
                  </a:moveTo>
                  <a:cubicBezTo>
                    <a:pt x="0" y="0"/>
                    <a:pt x="0" y="0"/>
                    <a:pt x="0" y="0"/>
                  </a:cubicBezTo>
                  <a:cubicBezTo>
                    <a:pt x="0" y="0"/>
                    <a:pt x="0" y="0"/>
                    <a:pt x="0" y="0"/>
                  </a:cubicBezTo>
                  <a:cubicBezTo>
                    <a:pt x="0" y="0"/>
                    <a:pt x="0" y="0"/>
                    <a:pt x="0" y="0"/>
                  </a:cubicBezTo>
                  <a:cubicBezTo>
                    <a:pt x="25" y="79"/>
                    <a:pt x="25" y="79"/>
                    <a:pt x="25" y="79"/>
                  </a:cubicBezTo>
                  <a:cubicBezTo>
                    <a:pt x="25" y="79"/>
                    <a:pt x="25" y="79"/>
                    <a:pt x="25" y="79"/>
                  </a:cubicBezTo>
                  <a:cubicBezTo>
                    <a:pt x="0" y="0"/>
                    <a:pt x="0" y="0"/>
                    <a:pt x="0" y="0"/>
                  </a:cubicBezTo>
                </a:path>
              </a:pathLst>
            </a:custGeom>
            <a:solidFill>
              <a:srgbClr val="A6A9A7"/>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16" name="Google Shape;416;p37"/>
            <p:cNvSpPr/>
            <p:nvPr/>
          </p:nvSpPr>
          <p:spPr>
            <a:xfrm>
              <a:off x="4745037" y="4305300"/>
              <a:ext cx="28575" cy="93663"/>
            </a:xfrm>
            <a:custGeom>
              <a:rect b="b" l="l" r="r" t="t"/>
              <a:pathLst>
                <a:path extrusionOk="0" h="59" w="18">
                  <a:moveTo>
                    <a:pt x="0" y="0"/>
                  </a:moveTo>
                  <a:lnTo>
                    <a:pt x="0" y="0"/>
                  </a:lnTo>
                  <a:lnTo>
                    <a:pt x="18" y="59"/>
                  </a:lnTo>
                  <a:lnTo>
                    <a:pt x="0" y="0"/>
                  </a:lnTo>
                  <a:close/>
                </a:path>
              </a:pathLst>
            </a:custGeom>
            <a:solidFill>
              <a:srgbClr val="212E2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17" name="Google Shape;417;p37"/>
            <p:cNvSpPr/>
            <p:nvPr/>
          </p:nvSpPr>
          <p:spPr>
            <a:xfrm>
              <a:off x="4745037" y="4305300"/>
              <a:ext cx="28575" cy="93663"/>
            </a:xfrm>
            <a:custGeom>
              <a:rect b="b" l="l" r="r" t="t"/>
              <a:pathLst>
                <a:path extrusionOk="0" h="59" w="18">
                  <a:moveTo>
                    <a:pt x="0" y="0"/>
                  </a:moveTo>
                  <a:lnTo>
                    <a:pt x="0" y="0"/>
                  </a:lnTo>
                  <a:lnTo>
                    <a:pt x="18" y="59"/>
                  </a:lnTo>
                  <a:lnTo>
                    <a:pt x="0" y="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18" name="Google Shape;418;p37"/>
            <p:cNvSpPr/>
            <p:nvPr/>
          </p:nvSpPr>
          <p:spPr>
            <a:xfrm>
              <a:off x="4773612" y="4398962"/>
              <a:ext cx="1500" cy="1500"/>
            </a:xfrm>
            <a:prstGeom prst="rect">
              <a:avLst/>
            </a:prstGeom>
            <a:solidFill>
              <a:srgbClr val="183845"/>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19" name="Google Shape;419;p37"/>
            <p:cNvSpPr/>
            <p:nvPr/>
          </p:nvSpPr>
          <p:spPr>
            <a:xfrm>
              <a:off x="4773612" y="4398962"/>
              <a:ext cx="0" cy="0"/>
            </a:xfrm>
            <a:custGeom>
              <a:rect b="b" l="l" r="r" t="t"/>
              <a:pathLst>
                <a:path extrusionOk="0" h="120000" w="120000">
                  <a:moveTo>
                    <a:pt x="0" y="0"/>
                  </a:moveTo>
                  <a:lnTo>
                    <a:pt x="0" y="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20" name="Google Shape;420;p37"/>
            <p:cNvSpPr/>
            <p:nvPr/>
          </p:nvSpPr>
          <p:spPr>
            <a:xfrm>
              <a:off x="4773612" y="4398962"/>
              <a:ext cx="1500" cy="1500"/>
            </a:xfrm>
            <a:prstGeom prst="rect">
              <a:avLst/>
            </a:prstGeom>
            <a:solidFill>
              <a:srgbClr val="212B25"/>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21" name="Google Shape;421;p37"/>
            <p:cNvSpPr/>
            <p:nvPr/>
          </p:nvSpPr>
          <p:spPr>
            <a:xfrm>
              <a:off x="4773612" y="4398962"/>
              <a:ext cx="0" cy="0"/>
            </a:xfrm>
            <a:custGeom>
              <a:rect b="b" l="l" r="r" t="t"/>
              <a:pathLst>
                <a:path extrusionOk="0" h="120000" w="120000">
                  <a:moveTo>
                    <a:pt x="0" y="0"/>
                  </a:moveTo>
                  <a:lnTo>
                    <a:pt x="0" y="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22" name="Google Shape;422;p37"/>
            <p:cNvSpPr/>
            <p:nvPr/>
          </p:nvSpPr>
          <p:spPr>
            <a:xfrm>
              <a:off x="4768850" y="4398962"/>
              <a:ext cx="11113" cy="231775"/>
            </a:xfrm>
            <a:custGeom>
              <a:rect b="b" l="l" r="r" t="t"/>
              <a:pathLst>
                <a:path extrusionOk="0" h="146" w="7">
                  <a:moveTo>
                    <a:pt x="7" y="0"/>
                  </a:moveTo>
                  <a:lnTo>
                    <a:pt x="4" y="0"/>
                  </a:lnTo>
                  <a:lnTo>
                    <a:pt x="3" y="0"/>
                  </a:lnTo>
                  <a:lnTo>
                    <a:pt x="0" y="0"/>
                  </a:lnTo>
                  <a:lnTo>
                    <a:pt x="0" y="146"/>
                  </a:lnTo>
                  <a:lnTo>
                    <a:pt x="7" y="146"/>
                  </a:lnTo>
                  <a:lnTo>
                    <a:pt x="7" y="0"/>
                  </a:lnTo>
                  <a:close/>
                </a:path>
              </a:pathLst>
            </a:custGeom>
            <a:solidFill>
              <a:srgbClr val="13445B"/>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23" name="Google Shape;423;p37"/>
            <p:cNvSpPr/>
            <p:nvPr/>
          </p:nvSpPr>
          <p:spPr>
            <a:xfrm>
              <a:off x="4768850" y="4398962"/>
              <a:ext cx="11113" cy="231775"/>
            </a:xfrm>
            <a:custGeom>
              <a:rect b="b" l="l" r="r" t="t"/>
              <a:pathLst>
                <a:path extrusionOk="0" h="146" w="7">
                  <a:moveTo>
                    <a:pt x="7" y="0"/>
                  </a:moveTo>
                  <a:lnTo>
                    <a:pt x="4" y="0"/>
                  </a:lnTo>
                  <a:lnTo>
                    <a:pt x="3" y="0"/>
                  </a:lnTo>
                  <a:lnTo>
                    <a:pt x="0" y="0"/>
                  </a:lnTo>
                  <a:lnTo>
                    <a:pt x="0" y="146"/>
                  </a:lnTo>
                  <a:lnTo>
                    <a:pt x="7" y="146"/>
                  </a:lnTo>
                  <a:lnTo>
                    <a:pt x="7" y="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24" name="Google Shape;424;p37"/>
            <p:cNvSpPr/>
            <p:nvPr/>
          </p:nvSpPr>
          <p:spPr>
            <a:xfrm>
              <a:off x="4773612" y="4398962"/>
              <a:ext cx="1588" cy="0"/>
            </a:xfrm>
            <a:custGeom>
              <a:rect b="b" l="l" r="r" t="t"/>
              <a:pathLst>
                <a:path extrusionOk="0" h="120000" w="1">
                  <a:moveTo>
                    <a:pt x="1" y="0"/>
                  </a:moveTo>
                  <a:lnTo>
                    <a:pt x="0" y="0"/>
                  </a:lnTo>
                  <a:lnTo>
                    <a:pt x="1" y="0"/>
                  </a:lnTo>
                  <a:close/>
                </a:path>
              </a:pathLst>
            </a:custGeom>
            <a:solidFill>
              <a:srgbClr val="183845"/>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25" name="Google Shape;425;p37"/>
            <p:cNvSpPr/>
            <p:nvPr/>
          </p:nvSpPr>
          <p:spPr>
            <a:xfrm>
              <a:off x="4773612" y="4398962"/>
              <a:ext cx="1588" cy="0"/>
            </a:xfrm>
            <a:custGeom>
              <a:rect b="b" l="l" r="r" t="t"/>
              <a:pathLst>
                <a:path extrusionOk="0" h="120000" w="1">
                  <a:moveTo>
                    <a:pt x="1" y="0"/>
                  </a:moveTo>
                  <a:lnTo>
                    <a:pt x="0" y="0"/>
                  </a:lnTo>
                  <a:lnTo>
                    <a:pt x="1" y="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426" name="Google Shape;426;p37"/>
          <p:cNvSpPr txBox="1"/>
          <p:nvPr/>
        </p:nvSpPr>
        <p:spPr>
          <a:xfrm>
            <a:off x="7370797" y="3549938"/>
            <a:ext cx="1609800" cy="776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A6A6A6"/>
              </a:buClr>
              <a:buSzPts val="300"/>
              <a:buFont typeface="Arial"/>
              <a:buNone/>
            </a:pPr>
            <a:r>
              <a:rPr b="1" i="0" lang="en" sz="1100" u="none" cap="none" strike="noStrike">
                <a:solidFill>
                  <a:srgbClr val="A6A6A6"/>
                </a:solidFill>
                <a:latin typeface="Calibri"/>
                <a:ea typeface="Calibri"/>
                <a:cs typeface="Calibri"/>
                <a:sym typeface="Calibri"/>
              </a:rPr>
              <a:t>Improve </a:t>
            </a:r>
            <a:r>
              <a:rPr b="1" lang="en" sz="1100">
                <a:solidFill>
                  <a:srgbClr val="A6A6A6"/>
                </a:solidFill>
                <a:latin typeface="Calibri"/>
                <a:ea typeface="Calibri"/>
                <a:cs typeface="Calibri"/>
                <a:sym typeface="Calibri"/>
              </a:rPr>
              <a:t>operations</a:t>
            </a:r>
            <a:br>
              <a:rPr b="1" i="0" lang="en" sz="1100" u="none" cap="none" strike="noStrike">
                <a:solidFill>
                  <a:srgbClr val="A6A6A6"/>
                </a:solidFill>
                <a:latin typeface="Calibri"/>
                <a:ea typeface="Calibri"/>
                <a:cs typeface="Calibri"/>
                <a:sym typeface="Calibri"/>
              </a:rPr>
            </a:br>
            <a:r>
              <a:rPr lang="en" sz="800">
                <a:solidFill>
                  <a:srgbClr val="A6A6A6"/>
                </a:solidFill>
                <a:latin typeface="Calibri"/>
                <a:ea typeface="Calibri"/>
                <a:cs typeface="Calibri"/>
                <a:sym typeface="Calibri"/>
              </a:rPr>
              <a:t>Provide a real time store layout that allows customers to navigate aisles better, and improve product visibility for retailer.</a:t>
            </a:r>
            <a:endParaRPr b="0" i="0" sz="800" u="none" cap="none" strike="noStrike">
              <a:solidFill>
                <a:srgbClr val="A6A6A6"/>
              </a:solidFill>
              <a:latin typeface="Calibri"/>
              <a:ea typeface="Calibri"/>
              <a:cs typeface="Calibri"/>
              <a:sym typeface="Calibri"/>
            </a:endParaRPr>
          </a:p>
        </p:txBody>
      </p:sp>
      <p:sp>
        <p:nvSpPr>
          <p:cNvPr id="427" name="Google Shape;427;p37"/>
          <p:cNvSpPr txBox="1"/>
          <p:nvPr/>
        </p:nvSpPr>
        <p:spPr>
          <a:xfrm>
            <a:off x="5549141" y="3568522"/>
            <a:ext cx="1674000" cy="895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100" u="none" cap="none" strike="noStrike">
                <a:solidFill>
                  <a:srgbClr val="A6A6A6"/>
                </a:solidFill>
                <a:latin typeface="Calibri"/>
                <a:ea typeface="Calibri"/>
                <a:cs typeface="Calibri"/>
                <a:sym typeface="Calibri"/>
              </a:rPr>
              <a:t>Increase revenues</a:t>
            </a:r>
            <a:br>
              <a:rPr b="1" i="0" lang="en" sz="1100" u="none" cap="none" strike="noStrike">
                <a:solidFill>
                  <a:srgbClr val="A6A6A6"/>
                </a:solidFill>
                <a:latin typeface="Calibri"/>
                <a:ea typeface="Calibri"/>
                <a:cs typeface="Calibri"/>
                <a:sym typeface="Calibri"/>
              </a:rPr>
            </a:br>
            <a:r>
              <a:rPr b="0" i="0" lang="en" sz="800" u="none" cap="none" strike="noStrike">
                <a:solidFill>
                  <a:srgbClr val="A6A6A6"/>
                </a:solidFill>
                <a:latin typeface="Calibri"/>
                <a:ea typeface="Calibri"/>
                <a:cs typeface="Calibri"/>
                <a:sym typeface="Calibri"/>
              </a:rPr>
              <a:t>Attract some new customers Increase the time they spend viewing products </a:t>
            </a:r>
            <a:r>
              <a:rPr lang="en" sz="800">
                <a:solidFill>
                  <a:srgbClr val="A6A6A6"/>
                </a:solidFill>
                <a:latin typeface="Calibri"/>
                <a:ea typeface="Calibri"/>
                <a:cs typeface="Calibri"/>
                <a:sym typeface="Calibri"/>
              </a:rPr>
              <a:t>→ p</a:t>
            </a:r>
            <a:r>
              <a:rPr lang="en" sz="800">
                <a:solidFill>
                  <a:srgbClr val="A6A6A6"/>
                </a:solidFill>
                <a:latin typeface="Calibri"/>
                <a:ea typeface="Calibri"/>
                <a:cs typeface="Calibri"/>
                <a:sym typeface="Calibri"/>
              </a:rPr>
              <a:t>otential gain up to </a:t>
            </a:r>
            <a:r>
              <a:rPr b="1" lang="en" sz="800">
                <a:solidFill>
                  <a:srgbClr val="A6A6A6"/>
                </a:solidFill>
                <a:latin typeface="Calibri"/>
                <a:ea typeface="Calibri"/>
                <a:cs typeface="Calibri"/>
                <a:sym typeface="Calibri"/>
              </a:rPr>
              <a:t>$38 billions (across the US)</a:t>
            </a:r>
            <a:endParaRPr b="1" i="0" sz="800" u="none" cap="none" strike="noStrike">
              <a:solidFill>
                <a:srgbClr val="A6A6A6"/>
              </a:solidFill>
              <a:latin typeface="Calibri"/>
              <a:ea typeface="Calibri"/>
              <a:cs typeface="Calibri"/>
              <a:sym typeface="Calibri"/>
            </a:endParaRPr>
          </a:p>
        </p:txBody>
      </p:sp>
      <p:sp>
        <p:nvSpPr>
          <p:cNvPr id="428" name="Google Shape;428;p37"/>
          <p:cNvSpPr txBox="1"/>
          <p:nvPr/>
        </p:nvSpPr>
        <p:spPr>
          <a:xfrm>
            <a:off x="3859644" y="3568522"/>
            <a:ext cx="1675200" cy="895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A6A6A6"/>
              </a:buClr>
              <a:buSzPts val="300"/>
              <a:buFont typeface="Arial"/>
              <a:buNone/>
            </a:pPr>
            <a:r>
              <a:rPr b="1" i="0" lang="en" sz="1100" u="none" cap="none" strike="noStrike">
                <a:solidFill>
                  <a:srgbClr val="A6A6A6"/>
                </a:solidFill>
                <a:latin typeface="Calibri"/>
                <a:ea typeface="Calibri"/>
                <a:cs typeface="Calibri"/>
                <a:sym typeface="Calibri"/>
              </a:rPr>
              <a:t>Decrease costs</a:t>
            </a:r>
            <a:br>
              <a:rPr b="1" i="0" lang="en" sz="1100" u="none" cap="none" strike="noStrike">
                <a:solidFill>
                  <a:srgbClr val="A6A6A6"/>
                </a:solidFill>
                <a:latin typeface="Calibri"/>
                <a:ea typeface="Calibri"/>
                <a:cs typeface="Calibri"/>
                <a:sym typeface="Calibri"/>
              </a:rPr>
            </a:br>
            <a:r>
              <a:rPr b="0" i="0" lang="en" sz="800" u="none" cap="none" strike="noStrike">
                <a:solidFill>
                  <a:srgbClr val="A6A6A6"/>
                </a:solidFill>
                <a:latin typeface="Calibri"/>
                <a:ea typeface="Calibri"/>
                <a:cs typeface="Calibri"/>
                <a:sym typeface="Calibri"/>
              </a:rPr>
              <a:t>Automatization of billing would reduce the need fo</a:t>
            </a:r>
            <a:r>
              <a:rPr lang="en" sz="800">
                <a:solidFill>
                  <a:srgbClr val="A6A6A6"/>
                </a:solidFill>
                <a:latin typeface="Calibri"/>
                <a:ea typeface="Calibri"/>
                <a:cs typeface="Calibri"/>
                <a:sym typeface="Calibri"/>
              </a:rPr>
              <a:t>r employees at traditional checkout counters </a:t>
            </a:r>
            <a:endParaRPr sz="1100"/>
          </a:p>
          <a:p>
            <a:pPr indent="0" lvl="0" marL="0" marR="0" rtl="0" algn="ctr">
              <a:lnSpc>
                <a:spcPct val="100000"/>
              </a:lnSpc>
              <a:spcBef>
                <a:spcPts val="0"/>
              </a:spcBef>
              <a:spcAft>
                <a:spcPts val="0"/>
              </a:spcAft>
              <a:buClr>
                <a:srgbClr val="A6A6A6"/>
              </a:buClr>
              <a:buSzPts val="200"/>
              <a:buFont typeface="Arial"/>
              <a:buNone/>
            </a:pPr>
            <a:r>
              <a:rPr lang="en" sz="800">
                <a:solidFill>
                  <a:srgbClr val="A6A6A6"/>
                </a:solidFill>
                <a:latin typeface="Calibri"/>
                <a:ea typeface="Calibri"/>
                <a:cs typeface="Calibri"/>
                <a:sym typeface="Calibri"/>
              </a:rPr>
              <a:t>Benefits up to</a:t>
            </a:r>
            <a:r>
              <a:rPr b="1" lang="en" sz="800">
                <a:solidFill>
                  <a:srgbClr val="A6A6A6"/>
                </a:solidFill>
                <a:latin typeface="Calibri"/>
                <a:ea typeface="Calibri"/>
                <a:cs typeface="Calibri"/>
                <a:sym typeface="Calibri"/>
              </a:rPr>
              <a:t> $180k per month</a:t>
            </a:r>
            <a:endParaRPr b="1" i="0" sz="800" u="none" cap="none" strike="noStrike">
              <a:solidFill>
                <a:srgbClr val="A6A6A6"/>
              </a:solidFill>
              <a:latin typeface="Calibri"/>
              <a:ea typeface="Calibri"/>
              <a:cs typeface="Calibri"/>
              <a:sym typeface="Calibri"/>
            </a:endParaRPr>
          </a:p>
        </p:txBody>
      </p:sp>
      <p:sp>
        <p:nvSpPr>
          <p:cNvPr id="429" name="Google Shape;429;p37"/>
          <p:cNvSpPr txBox="1"/>
          <p:nvPr/>
        </p:nvSpPr>
        <p:spPr>
          <a:xfrm>
            <a:off x="513159" y="2463230"/>
            <a:ext cx="1675200" cy="895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A6A6A6"/>
              </a:buClr>
              <a:buSzPts val="300"/>
              <a:buFont typeface="Arial"/>
              <a:buNone/>
            </a:pPr>
            <a:r>
              <a:rPr b="1" i="0" lang="en" sz="1100" u="none" cap="none" strike="noStrike">
                <a:solidFill>
                  <a:srgbClr val="A6A6A6"/>
                </a:solidFill>
                <a:latin typeface="Calibri"/>
                <a:ea typeface="Calibri"/>
                <a:cs typeface="Calibri"/>
                <a:sym typeface="Calibri"/>
              </a:rPr>
              <a:t>Lack of innovation </a:t>
            </a:r>
            <a:br>
              <a:rPr b="1" i="0" lang="en" sz="1100" u="none" cap="none" strike="noStrike">
                <a:solidFill>
                  <a:srgbClr val="A6A6A6"/>
                </a:solidFill>
                <a:latin typeface="Calibri"/>
                <a:ea typeface="Calibri"/>
                <a:cs typeface="Calibri"/>
                <a:sym typeface="Calibri"/>
              </a:rPr>
            </a:br>
            <a:r>
              <a:rPr b="0" i="0" lang="en" sz="800" u="none" cap="none" strike="noStrike">
                <a:solidFill>
                  <a:srgbClr val="A6A6A6"/>
                </a:solidFill>
                <a:latin typeface="Calibri"/>
                <a:ea typeface="Calibri"/>
                <a:cs typeface="Calibri"/>
                <a:sym typeface="Calibri"/>
              </a:rPr>
              <a:t>Little to no tech usage in most of grocery stores </a:t>
            </a:r>
            <a:r>
              <a:rPr lang="en" sz="800">
                <a:solidFill>
                  <a:srgbClr val="A6A6A6"/>
                </a:solidFill>
                <a:latin typeface="Calibri"/>
                <a:ea typeface="Calibri"/>
                <a:cs typeface="Calibri"/>
                <a:sym typeface="Calibri"/>
              </a:rPr>
              <a:t>→ </a:t>
            </a:r>
            <a:r>
              <a:rPr b="0" i="0" lang="en" sz="800" u="none" cap="none" strike="noStrike">
                <a:solidFill>
                  <a:srgbClr val="A6A6A6"/>
                </a:solidFill>
                <a:latin typeface="Calibri"/>
                <a:ea typeface="Calibri"/>
                <a:cs typeface="Calibri"/>
                <a:sym typeface="Calibri"/>
              </a:rPr>
              <a:t>no way to attract new generation customers </a:t>
            </a:r>
            <a:endParaRPr sz="1100"/>
          </a:p>
        </p:txBody>
      </p:sp>
      <p:grpSp>
        <p:nvGrpSpPr>
          <p:cNvPr id="430" name="Google Shape;430;p37"/>
          <p:cNvGrpSpPr/>
          <p:nvPr/>
        </p:nvGrpSpPr>
        <p:grpSpPr>
          <a:xfrm>
            <a:off x="4396196" y="1734313"/>
            <a:ext cx="631030" cy="629841"/>
            <a:chOff x="4435475" y="4894262"/>
            <a:chExt cx="841374" cy="839788"/>
          </a:xfrm>
        </p:grpSpPr>
        <p:sp>
          <p:nvSpPr>
            <p:cNvPr id="431" name="Google Shape;431;p37"/>
            <p:cNvSpPr/>
            <p:nvPr/>
          </p:nvSpPr>
          <p:spPr>
            <a:xfrm>
              <a:off x="4435475" y="4894262"/>
              <a:ext cx="841374" cy="839788"/>
            </a:xfrm>
            <a:custGeom>
              <a:rect b="b" l="l" r="r" t="t"/>
              <a:pathLst>
                <a:path extrusionOk="0" h="435" w="435">
                  <a:moveTo>
                    <a:pt x="218" y="0"/>
                  </a:moveTo>
                  <a:cubicBezTo>
                    <a:pt x="98" y="0"/>
                    <a:pt x="0" y="97"/>
                    <a:pt x="0" y="217"/>
                  </a:cubicBezTo>
                  <a:cubicBezTo>
                    <a:pt x="0" y="337"/>
                    <a:pt x="98" y="435"/>
                    <a:pt x="218" y="435"/>
                  </a:cubicBezTo>
                  <a:cubicBezTo>
                    <a:pt x="338" y="435"/>
                    <a:pt x="435" y="337"/>
                    <a:pt x="435" y="217"/>
                  </a:cubicBezTo>
                  <a:cubicBezTo>
                    <a:pt x="435" y="97"/>
                    <a:pt x="338" y="0"/>
                    <a:pt x="218" y="0"/>
                  </a:cubicBezTo>
                  <a:close/>
                  <a:moveTo>
                    <a:pt x="218" y="384"/>
                  </a:moveTo>
                  <a:cubicBezTo>
                    <a:pt x="125" y="384"/>
                    <a:pt x="50" y="309"/>
                    <a:pt x="50" y="217"/>
                  </a:cubicBezTo>
                  <a:cubicBezTo>
                    <a:pt x="50" y="125"/>
                    <a:pt x="125" y="50"/>
                    <a:pt x="218" y="50"/>
                  </a:cubicBezTo>
                  <a:cubicBezTo>
                    <a:pt x="310" y="50"/>
                    <a:pt x="385" y="125"/>
                    <a:pt x="385" y="217"/>
                  </a:cubicBezTo>
                  <a:cubicBezTo>
                    <a:pt x="385" y="309"/>
                    <a:pt x="310" y="384"/>
                    <a:pt x="218" y="384"/>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32" name="Google Shape;432;p37"/>
            <p:cNvSpPr/>
            <p:nvPr/>
          </p:nvSpPr>
          <p:spPr>
            <a:xfrm>
              <a:off x="4826000" y="5507037"/>
              <a:ext cx="60324" cy="92074"/>
            </a:xfrm>
            <a:custGeom>
              <a:rect b="b" l="l" r="r" t="t"/>
              <a:pathLst>
                <a:path extrusionOk="0" h="48" w="31">
                  <a:moveTo>
                    <a:pt x="16" y="0"/>
                  </a:moveTo>
                  <a:cubicBezTo>
                    <a:pt x="7" y="0"/>
                    <a:pt x="0" y="7"/>
                    <a:pt x="0" y="16"/>
                  </a:cubicBezTo>
                  <a:cubicBezTo>
                    <a:pt x="0" y="32"/>
                    <a:pt x="0" y="32"/>
                    <a:pt x="0" y="32"/>
                  </a:cubicBezTo>
                  <a:cubicBezTo>
                    <a:pt x="0" y="41"/>
                    <a:pt x="7" y="48"/>
                    <a:pt x="16" y="48"/>
                  </a:cubicBezTo>
                  <a:cubicBezTo>
                    <a:pt x="24" y="48"/>
                    <a:pt x="31" y="41"/>
                    <a:pt x="31" y="32"/>
                  </a:cubicBezTo>
                  <a:cubicBezTo>
                    <a:pt x="31" y="16"/>
                    <a:pt x="31" y="16"/>
                    <a:pt x="31" y="16"/>
                  </a:cubicBezTo>
                  <a:cubicBezTo>
                    <a:pt x="31" y="7"/>
                    <a:pt x="24" y="0"/>
                    <a:pt x="16"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33" name="Google Shape;433;p37"/>
            <p:cNvSpPr/>
            <p:nvPr/>
          </p:nvSpPr>
          <p:spPr>
            <a:xfrm>
              <a:off x="4572000" y="5281612"/>
              <a:ext cx="92074" cy="61913"/>
            </a:xfrm>
            <a:custGeom>
              <a:rect b="b" l="l" r="r" t="t"/>
              <a:pathLst>
                <a:path extrusionOk="0" h="32" w="48">
                  <a:moveTo>
                    <a:pt x="32" y="0"/>
                  </a:moveTo>
                  <a:cubicBezTo>
                    <a:pt x="16" y="0"/>
                    <a:pt x="16" y="0"/>
                    <a:pt x="16" y="0"/>
                  </a:cubicBezTo>
                  <a:cubicBezTo>
                    <a:pt x="7" y="0"/>
                    <a:pt x="0" y="8"/>
                    <a:pt x="0" y="16"/>
                  </a:cubicBezTo>
                  <a:cubicBezTo>
                    <a:pt x="0" y="25"/>
                    <a:pt x="7" y="32"/>
                    <a:pt x="16" y="32"/>
                  </a:cubicBezTo>
                  <a:cubicBezTo>
                    <a:pt x="32" y="32"/>
                    <a:pt x="32" y="32"/>
                    <a:pt x="32" y="32"/>
                  </a:cubicBezTo>
                  <a:cubicBezTo>
                    <a:pt x="40" y="32"/>
                    <a:pt x="48" y="25"/>
                    <a:pt x="48" y="16"/>
                  </a:cubicBezTo>
                  <a:cubicBezTo>
                    <a:pt x="48" y="8"/>
                    <a:pt x="40" y="0"/>
                    <a:pt x="32"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34" name="Google Shape;434;p37"/>
            <p:cNvSpPr/>
            <p:nvPr/>
          </p:nvSpPr>
          <p:spPr>
            <a:xfrm>
              <a:off x="4852987" y="5027612"/>
              <a:ext cx="288925" cy="284162"/>
            </a:xfrm>
            <a:custGeom>
              <a:rect b="b" l="l" r="r" t="t"/>
              <a:pathLst>
                <a:path extrusionOk="0" h="147" w="149">
                  <a:moveTo>
                    <a:pt x="2" y="0"/>
                  </a:moveTo>
                  <a:cubicBezTo>
                    <a:pt x="1" y="0"/>
                    <a:pt x="1" y="1"/>
                    <a:pt x="0" y="1"/>
                  </a:cubicBezTo>
                  <a:cubicBezTo>
                    <a:pt x="0" y="147"/>
                    <a:pt x="0" y="147"/>
                    <a:pt x="0" y="147"/>
                  </a:cubicBezTo>
                  <a:cubicBezTo>
                    <a:pt x="149" y="147"/>
                    <a:pt x="149" y="147"/>
                    <a:pt x="149" y="147"/>
                  </a:cubicBezTo>
                  <a:cubicBezTo>
                    <a:pt x="149" y="66"/>
                    <a:pt x="83" y="0"/>
                    <a:pt x="2"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435" name="Google Shape;435;p37"/>
          <p:cNvGrpSpPr/>
          <p:nvPr/>
        </p:nvGrpSpPr>
        <p:grpSpPr>
          <a:xfrm>
            <a:off x="6104321" y="1734313"/>
            <a:ext cx="631030" cy="629841"/>
            <a:chOff x="5599112" y="4894262"/>
            <a:chExt cx="841374" cy="839788"/>
          </a:xfrm>
        </p:grpSpPr>
        <p:sp>
          <p:nvSpPr>
            <p:cNvPr id="436" name="Google Shape;436;p37"/>
            <p:cNvSpPr/>
            <p:nvPr/>
          </p:nvSpPr>
          <p:spPr>
            <a:xfrm>
              <a:off x="5599112" y="4894262"/>
              <a:ext cx="841374" cy="839788"/>
            </a:xfrm>
            <a:custGeom>
              <a:rect b="b" l="l" r="r" t="t"/>
              <a:pathLst>
                <a:path extrusionOk="0" h="435" w="435">
                  <a:moveTo>
                    <a:pt x="217" y="0"/>
                  </a:moveTo>
                  <a:cubicBezTo>
                    <a:pt x="97" y="0"/>
                    <a:pt x="0" y="97"/>
                    <a:pt x="0" y="217"/>
                  </a:cubicBezTo>
                  <a:cubicBezTo>
                    <a:pt x="0" y="337"/>
                    <a:pt x="97" y="435"/>
                    <a:pt x="217" y="435"/>
                  </a:cubicBezTo>
                  <a:cubicBezTo>
                    <a:pt x="337" y="435"/>
                    <a:pt x="435" y="337"/>
                    <a:pt x="435" y="217"/>
                  </a:cubicBezTo>
                  <a:cubicBezTo>
                    <a:pt x="435" y="97"/>
                    <a:pt x="337" y="0"/>
                    <a:pt x="217" y="0"/>
                  </a:cubicBezTo>
                  <a:close/>
                  <a:moveTo>
                    <a:pt x="217" y="384"/>
                  </a:moveTo>
                  <a:cubicBezTo>
                    <a:pt x="125" y="384"/>
                    <a:pt x="50" y="309"/>
                    <a:pt x="50" y="217"/>
                  </a:cubicBezTo>
                  <a:cubicBezTo>
                    <a:pt x="50" y="125"/>
                    <a:pt x="125" y="50"/>
                    <a:pt x="217" y="50"/>
                  </a:cubicBezTo>
                  <a:cubicBezTo>
                    <a:pt x="310" y="50"/>
                    <a:pt x="385" y="125"/>
                    <a:pt x="385" y="217"/>
                  </a:cubicBezTo>
                  <a:cubicBezTo>
                    <a:pt x="385" y="309"/>
                    <a:pt x="310" y="384"/>
                    <a:pt x="217" y="384"/>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37" name="Google Shape;437;p37"/>
            <p:cNvSpPr/>
            <p:nvPr/>
          </p:nvSpPr>
          <p:spPr>
            <a:xfrm>
              <a:off x="5735637" y="5281612"/>
              <a:ext cx="90487" cy="61913"/>
            </a:xfrm>
            <a:custGeom>
              <a:rect b="b" l="l" r="r" t="t"/>
              <a:pathLst>
                <a:path extrusionOk="0" h="32" w="47">
                  <a:moveTo>
                    <a:pt x="32" y="0"/>
                  </a:moveTo>
                  <a:cubicBezTo>
                    <a:pt x="16" y="0"/>
                    <a:pt x="16" y="0"/>
                    <a:pt x="16" y="0"/>
                  </a:cubicBezTo>
                  <a:cubicBezTo>
                    <a:pt x="7" y="0"/>
                    <a:pt x="0" y="8"/>
                    <a:pt x="0" y="16"/>
                  </a:cubicBezTo>
                  <a:cubicBezTo>
                    <a:pt x="0" y="25"/>
                    <a:pt x="7" y="32"/>
                    <a:pt x="16" y="32"/>
                  </a:cubicBezTo>
                  <a:cubicBezTo>
                    <a:pt x="32" y="32"/>
                    <a:pt x="32" y="32"/>
                    <a:pt x="32" y="32"/>
                  </a:cubicBezTo>
                  <a:cubicBezTo>
                    <a:pt x="40" y="32"/>
                    <a:pt x="47" y="25"/>
                    <a:pt x="47" y="16"/>
                  </a:cubicBezTo>
                  <a:cubicBezTo>
                    <a:pt x="47" y="8"/>
                    <a:pt x="40" y="0"/>
                    <a:pt x="32"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38" name="Google Shape;438;p37"/>
            <p:cNvSpPr/>
            <p:nvPr/>
          </p:nvSpPr>
          <p:spPr>
            <a:xfrm>
              <a:off x="6019800" y="5027612"/>
              <a:ext cx="285749" cy="571499"/>
            </a:xfrm>
            <a:custGeom>
              <a:rect b="b" l="l" r="r" t="t"/>
              <a:pathLst>
                <a:path extrusionOk="0" h="296" w="148">
                  <a:moveTo>
                    <a:pt x="0" y="0"/>
                  </a:moveTo>
                  <a:cubicBezTo>
                    <a:pt x="0" y="0"/>
                    <a:pt x="0" y="1"/>
                    <a:pt x="0" y="1"/>
                  </a:cubicBezTo>
                  <a:cubicBezTo>
                    <a:pt x="0" y="296"/>
                    <a:pt x="0" y="296"/>
                    <a:pt x="0" y="296"/>
                  </a:cubicBezTo>
                  <a:cubicBezTo>
                    <a:pt x="0" y="296"/>
                    <a:pt x="0" y="296"/>
                    <a:pt x="0" y="296"/>
                  </a:cubicBezTo>
                  <a:cubicBezTo>
                    <a:pt x="82" y="296"/>
                    <a:pt x="148" y="230"/>
                    <a:pt x="148" y="148"/>
                  </a:cubicBezTo>
                  <a:cubicBezTo>
                    <a:pt x="148" y="67"/>
                    <a:pt x="82" y="0"/>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439" name="Google Shape;439;p37"/>
          <p:cNvGrpSpPr/>
          <p:nvPr/>
        </p:nvGrpSpPr>
        <p:grpSpPr>
          <a:xfrm>
            <a:off x="7917906" y="1643135"/>
            <a:ext cx="631030" cy="629841"/>
            <a:chOff x="6762750" y="4894262"/>
            <a:chExt cx="841374" cy="839788"/>
          </a:xfrm>
        </p:grpSpPr>
        <p:sp>
          <p:nvSpPr>
            <p:cNvPr id="440" name="Google Shape;440;p37"/>
            <p:cNvSpPr/>
            <p:nvPr/>
          </p:nvSpPr>
          <p:spPr>
            <a:xfrm>
              <a:off x="6762750" y="4894262"/>
              <a:ext cx="841374" cy="839788"/>
            </a:xfrm>
            <a:custGeom>
              <a:rect b="b" l="l" r="r" t="t"/>
              <a:pathLst>
                <a:path extrusionOk="0" h="435" w="435">
                  <a:moveTo>
                    <a:pt x="218" y="0"/>
                  </a:moveTo>
                  <a:cubicBezTo>
                    <a:pt x="98" y="0"/>
                    <a:pt x="0" y="97"/>
                    <a:pt x="0" y="217"/>
                  </a:cubicBezTo>
                  <a:cubicBezTo>
                    <a:pt x="0" y="337"/>
                    <a:pt x="98" y="435"/>
                    <a:pt x="218" y="435"/>
                  </a:cubicBezTo>
                  <a:cubicBezTo>
                    <a:pt x="338" y="435"/>
                    <a:pt x="435" y="337"/>
                    <a:pt x="435" y="217"/>
                  </a:cubicBezTo>
                  <a:cubicBezTo>
                    <a:pt x="435" y="97"/>
                    <a:pt x="338" y="0"/>
                    <a:pt x="218" y="0"/>
                  </a:cubicBezTo>
                  <a:close/>
                  <a:moveTo>
                    <a:pt x="218" y="384"/>
                  </a:moveTo>
                  <a:cubicBezTo>
                    <a:pt x="126" y="384"/>
                    <a:pt x="51" y="309"/>
                    <a:pt x="51" y="217"/>
                  </a:cubicBezTo>
                  <a:cubicBezTo>
                    <a:pt x="51" y="125"/>
                    <a:pt x="126" y="50"/>
                    <a:pt x="218" y="50"/>
                  </a:cubicBezTo>
                  <a:cubicBezTo>
                    <a:pt x="310" y="50"/>
                    <a:pt x="385" y="125"/>
                    <a:pt x="385" y="217"/>
                  </a:cubicBezTo>
                  <a:cubicBezTo>
                    <a:pt x="385" y="309"/>
                    <a:pt x="310" y="384"/>
                    <a:pt x="218" y="38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41" name="Google Shape;441;p37"/>
            <p:cNvSpPr/>
            <p:nvPr/>
          </p:nvSpPr>
          <p:spPr>
            <a:xfrm>
              <a:off x="6899275" y="5027612"/>
              <a:ext cx="569912" cy="571499"/>
            </a:xfrm>
            <a:custGeom>
              <a:rect b="b" l="l" r="r" t="t"/>
              <a:pathLst>
                <a:path extrusionOk="0" h="296" w="295">
                  <a:moveTo>
                    <a:pt x="148" y="0"/>
                  </a:moveTo>
                  <a:cubicBezTo>
                    <a:pt x="148" y="0"/>
                    <a:pt x="147" y="0"/>
                    <a:pt x="147" y="0"/>
                  </a:cubicBezTo>
                  <a:cubicBezTo>
                    <a:pt x="147" y="147"/>
                    <a:pt x="147" y="147"/>
                    <a:pt x="147" y="147"/>
                  </a:cubicBezTo>
                  <a:cubicBezTo>
                    <a:pt x="0" y="147"/>
                    <a:pt x="0" y="147"/>
                    <a:pt x="0" y="147"/>
                  </a:cubicBezTo>
                  <a:cubicBezTo>
                    <a:pt x="0" y="147"/>
                    <a:pt x="0" y="148"/>
                    <a:pt x="0" y="148"/>
                  </a:cubicBezTo>
                  <a:cubicBezTo>
                    <a:pt x="0" y="230"/>
                    <a:pt x="66" y="296"/>
                    <a:pt x="148" y="296"/>
                  </a:cubicBezTo>
                  <a:cubicBezTo>
                    <a:pt x="229" y="296"/>
                    <a:pt x="295" y="230"/>
                    <a:pt x="295" y="148"/>
                  </a:cubicBezTo>
                  <a:cubicBezTo>
                    <a:pt x="295" y="67"/>
                    <a:pt x="229" y="0"/>
                    <a:pt x="148"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442" name="Google Shape;442;p37"/>
          <p:cNvSpPr txBox="1"/>
          <p:nvPr/>
        </p:nvSpPr>
        <p:spPr>
          <a:xfrm>
            <a:off x="435289" y="3413641"/>
            <a:ext cx="1675200" cy="895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A6A6A6"/>
              </a:buClr>
              <a:buSzPts val="300"/>
              <a:buFont typeface="Arial"/>
              <a:buNone/>
            </a:pPr>
            <a:r>
              <a:rPr b="1" i="0" lang="en" sz="1100" u="none" cap="none" strike="noStrike">
                <a:solidFill>
                  <a:srgbClr val="A6A6A6"/>
                </a:solidFill>
                <a:latin typeface="Calibri"/>
                <a:ea typeface="Calibri"/>
                <a:cs typeface="Calibri"/>
                <a:sym typeface="Calibri"/>
              </a:rPr>
              <a:t>High switching costs to existing solutions</a:t>
            </a:r>
            <a:br>
              <a:rPr b="1" i="0" lang="en" sz="1100" u="none" cap="none" strike="noStrike">
                <a:solidFill>
                  <a:srgbClr val="A6A6A6"/>
                </a:solidFill>
                <a:latin typeface="Calibri"/>
                <a:ea typeface="Calibri"/>
                <a:cs typeface="Calibri"/>
                <a:sym typeface="Calibri"/>
              </a:rPr>
            </a:br>
            <a:r>
              <a:rPr i="0" lang="en" sz="800" u="none" cap="none" strike="noStrike">
                <a:solidFill>
                  <a:srgbClr val="A6A6A6"/>
                </a:solidFill>
                <a:latin typeface="Calibri"/>
                <a:ea typeface="Calibri"/>
                <a:cs typeface="Calibri"/>
                <a:sym typeface="Calibri"/>
              </a:rPr>
              <a:t>Current self checkout solutions are capital intensive and also require large space which is not commonly available in major cities</a:t>
            </a:r>
            <a:endParaRPr sz="1100"/>
          </a:p>
        </p:txBody>
      </p:sp>
      <p:sp>
        <p:nvSpPr>
          <p:cNvPr id="443" name="Google Shape;443;p37"/>
          <p:cNvSpPr txBox="1"/>
          <p:nvPr/>
        </p:nvSpPr>
        <p:spPr>
          <a:xfrm>
            <a:off x="2941982" y="2733313"/>
            <a:ext cx="1321800" cy="223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000">
                <a:solidFill>
                  <a:schemeClr val="dk1"/>
                </a:solidFill>
                <a:latin typeface="Calibri"/>
                <a:ea typeface="Calibri"/>
                <a:cs typeface="Calibri"/>
                <a:sym typeface="Calibri"/>
              </a:rPr>
              <a:t>Switching to Pay &amp; Go</a:t>
            </a:r>
            <a:endParaRPr sz="1100"/>
          </a:p>
        </p:txBody>
      </p:sp>
      <p:pic>
        <p:nvPicPr>
          <p:cNvPr id="444" name="Google Shape;444;p37"/>
          <p:cNvPicPr preferRelativeResize="0"/>
          <p:nvPr/>
        </p:nvPicPr>
        <p:blipFill>
          <a:blip r:embed="rId3">
            <a:alphaModFix/>
          </a:blip>
          <a:stretch>
            <a:fillRect/>
          </a:stretch>
        </p:blipFill>
        <p:spPr>
          <a:xfrm>
            <a:off x="2196281" y="3606094"/>
            <a:ext cx="631031" cy="631013"/>
          </a:xfrm>
          <a:prstGeom prst="rect">
            <a:avLst/>
          </a:prstGeom>
          <a:noFill/>
          <a:ln>
            <a:noFill/>
          </a:ln>
        </p:spPr>
      </p:pic>
      <p:pic>
        <p:nvPicPr>
          <p:cNvPr id="445" name="Google Shape;445;p37"/>
          <p:cNvPicPr preferRelativeResize="0"/>
          <p:nvPr/>
        </p:nvPicPr>
        <p:blipFill>
          <a:blip r:embed="rId4">
            <a:alphaModFix/>
          </a:blip>
          <a:stretch>
            <a:fillRect/>
          </a:stretch>
        </p:blipFill>
        <p:spPr>
          <a:xfrm>
            <a:off x="2196281" y="2406053"/>
            <a:ext cx="631031" cy="631018"/>
          </a:xfrm>
          <a:prstGeom prst="rect">
            <a:avLst/>
          </a:prstGeom>
          <a:noFill/>
          <a:ln>
            <a:noFill/>
          </a:ln>
        </p:spPr>
      </p:pic>
      <p:grpSp>
        <p:nvGrpSpPr>
          <p:cNvPr id="446" name="Google Shape;446;p37"/>
          <p:cNvGrpSpPr/>
          <p:nvPr/>
        </p:nvGrpSpPr>
        <p:grpSpPr>
          <a:xfrm>
            <a:off x="513159" y="1249399"/>
            <a:ext cx="2188507" cy="895275"/>
            <a:chOff x="684212" y="1215298"/>
            <a:chExt cx="2918010" cy="1193700"/>
          </a:xfrm>
        </p:grpSpPr>
        <p:grpSp>
          <p:nvGrpSpPr>
            <p:cNvPr id="447" name="Google Shape;447;p37"/>
            <p:cNvGrpSpPr/>
            <p:nvPr/>
          </p:nvGrpSpPr>
          <p:grpSpPr>
            <a:xfrm>
              <a:off x="3041881" y="1215298"/>
              <a:ext cx="560340" cy="720043"/>
              <a:chOff x="6886575" y="-1588"/>
              <a:chExt cx="963612" cy="1238251"/>
            </a:xfrm>
          </p:grpSpPr>
          <p:sp>
            <p:nvSpPr>
              <p:cNvPr id="448" name="Google Shape;448;p37"/>
              <p:cNvSpPr/>
              <p:nvPr/>
            </p:nvSpPr>
            <p:spPr>
              <a:xfrm>
                <a:off x="7246938" y="473075"/>
                <a:ext cx="130200" cy="131700"/>
              </a:xfrm>
              <a:prstGeom prst="rect">
                <a:avLst/>
              </a:prstGeom>
              <a:solidFill>
                <a:srgbClr val="E7D5B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49" name="Google Shape;449;p37"/>
              <p:cNvSpPr/>
              <p:nvPr/>
            </p:nvSpPr>
            <p:spPr>
              <a:xfrm>
                <a:off x="7116763" y="166686"/>
                <a:ext cx="406399" cy="374650"/>
              </a:xfrm>
              <a:custGeom>
                <a:rect b="b" l="l" r="r" t="t"/>
                <a:pathLst>
                  <a:path extrusionOk="0" h="157" w="170">
                    <a:moveTo>
                      <a:pt x="162" y="60"/>
                    </a:moveTo>
                    <a:cubicBezTo>
                      <a:pt x="161" y="60"/>
                      <a:pt x="160" y="61"/>
                      <a:pt x="159" y="62"/>
                    </a:cubicBezTo>
                    <a:cubicBezTo>
                      <a:pt x="159" y="61"/>
                      <a:pt x="159" y="61"/>
                      <a:pt x="159" y="61"/>
                    </a:cubicBezTo>
                    <a:cubicBezTo>
                      <a:pt x="159" y="60"/>
                      <a:pt x="159" y="60"/>
                      <a:pt x="159" y="59"/>
                    </a:cubicBezTo>
                    <a:cubicBezTo>
                      <a:pt x="158" y="58"/>
                      <a:pt x="158" y="58"/>
                      <a:pt x="158" y="57"/>
                    </a:cubicBezTo>
                    <a:cubicBezTo>
                      <a:pt x="158" y="56"/>
                      <a:pt x="158" y="56"/>
                      <a:pt x="158" y="55"/>
                    </a:cubicBezTo>
                    <a:cubicBezTo>
                      <a:pt x="157" y="55"/>
                      <a:pt x="157" y="54"/>
                      <a:pt x="157" y="53"/>
                    </a:cubicBezTo>
                    <a:cubicBezTo>
                      <a:pt x="157" y="53"/>
                      <a:pt x="157" y="52"/>
                      <a:pt x="156" y="52"/>
                    </a:cubicBezTo>
                    <a:cubicBezTo>
                      <a:pt x="156" y="51"/>
                      <a:pt x="156" y="50"/>
                      <a:pt x="156" y="50"/>
                    </a:cubicBezTo>
                    <a:cubicBezTo>
                      <a:pt x="155" y="49"/>
                      <a:pt x="155" y="49"/>
                      <a:pt x="155" y="48"/>
                    </a:cubicBezTo>
                    <a:cubicBezTo>
                      <a:pt x="155" y="47"/>
                      <a:pt x="154" y="47"/>
                      <a:pt x="154" y="46"/>
                    </a:cubicBezTo>
                    <a:cubicBezTo>
                      <a:pt x="154" y="45"/>
                      <a:pt x="154" y="45"/>
                      <a:pt x="154" y="45"/>
                    </a:cubicBezTo>
                    <a:cubicBezTo>
                      <a:pt x="153" y="44"/>
                      <a:pt x="153" y="43"/>
                      <a:pt x="152" y="42"/>
                    </a:cubicBezTo>
                    <a:cubicBezTo>
                      <a:pt x="152" y="42"/>
                      <a:pt x="152" y="42"/>
                      <a:pt x="152" y="41"/>
                    </a:cubicBezTo>
                    <a:cubicBezTo>
                      <a:pt x="151" y="40"/>
                      <a:pt x="151" y="40"/>
                      <a:pt x="151" y="39"/>
                    </a:cubicBezTo>
                    <a:cubicBezTo>
                      <a:pt x="150" y="39"/>
                      <a:pt x="150" y="38"/>
                      <a:pt x="150" y="38"/>
                    </a:cubicBezTo>
                    <a:cubicBezTo>
                      <a:pt x="150" y="37"/>
                      <a:pt x="149" y="36"/>
                      <a:pt x="149" y="36"/>
                    </a:cubicBezTo>
                    <a:cubicBezTo>
                      <a:pt x="148" y="35"/>
                      <a:pt x="148" y="35"/>
                      <a:pt x="148" y="35"/>
                    </a:cubicBezTo>
                    <a:cubicBezTo>
                      <a:pt x="148" y="34"/>
                      <a:pt x="147" y="33"/>
                      <a:pt x="147" y="33"/>
                    </a:cubicBezTo>
                    <a:cubicBezTo>
                      <a:pt x="146" y="32"/>
                      <a:pt x="146" y="32"/>
                      <a:pt x="146" y="32"/>
                    </a:cubicBezTo>
                    <a:cubicBezTo>
                      <a:pt x="145" y="31"/>
                      <a:pt x="145" y="30"/>
                      <a:pt x="144" y="30"/>
                    </a:cubicBezTo>
                    <a:cubicBezTo>
                      <a:pt x="144" y="29"/>
                      <a:pt x="144" y="29"/>
                      <a:pt x="144" y="29"/>
                    </a:cubicBezTo>
                    <a:cubicBezTo>
                      <a:pt x="143" y="28"/>
                      <a:pt x="143" y="27"/>
                      <a:pt x="142" y="27"/>
                    </a:cubicBezTo>
                    <a:cubicBezTo>
                      <a:pt x="141" y="26"/>
                      <a:pt x="141" y="26"/>
                      <a:pt x="141" y="26"/>
                    </a:cubicBezTo>
                    <a:cubicBezTo>
                      <a:pt x="141" y="25"/>
                      <a:pt x="140" y="25"/>
                      <a:pt x="140" y="24"/>
                    </a:cubicBezTo>
                    <a:cubicBezTo>
                      <a:pt x="139" y="23"/>
                      <a:pt x="139" y="23"/>
                      <a:pt x="139" y="23"/>
                    </a:cubicBezTo>
                    <a:cubicBezTo>
                      <a:pt x="138" y="23"/>
                      <a:pt x="138" y="22"/>
                      <a:pt x="137" y="21"/>
                    </a:cubicBezTo>
                    <a:cubicBezTo>
                      <a:pt x="136" y="21"/>
                      <a:pt x="136" y="21"/>
                      <a:pt x="136" y="21"/>
                    </a:cubicBezTo>
                    <a:cubicBezTo>
                      <a:pt x="136" y="20"/>
                      <a:pt x="135" y="19"/>
                      <a:pt x="134" y="19"/>
                    </a:cubicBezTo>
                    <a:cubicBezTo>
                      <a:pt x="134" y="18"/>
                      <a:pt x="134" y="18"/>
                      <a:pt x="134" y="18"/>
                    </a:cubicBezTo>
                    <a:cubicBezTo>
                      <a:pt x="133" y="18"/>
                      <a:pt x="132" y="17"/>
                      <a:pt x="131" y="16"/>
                    </a:cubicBezTo>
                    <a:cubicBezTo>
                      <a:pt x="131" y="16"/>
                      <a:pt x="131" y="16"/>
                      <a:pt x="131" y="16"/>
                    </a:cubicBezTo>
                    <a:cubicBezTo>
                      <a:pt x="130" y="15"/>
                      <a:pt x="129" y="15"/>
                      <a:pt x="128" y="14"/>
                    </a:cubicBezTo>
                    <a:cubicBezTo>
                      <a:pt x="128" y="14"/>
                      <a:pt x="128" y="14"/>
                      <a:pt x="128" y="14"/>
                    </a:cubicBezTo>
                    <a:cubicBezTo>
                      <a:pt x="127" y="13"/>
                      <a:pt x="126" y="12"/>
                      <a:pt x="125" y="12"/>
                    </a:cubicBezTo>
                    <a:cubicBezTo>
                      <a:pt x="125" y="12"/>
                      <a:pt x="125" y="12"/>
                      <a:pt x="125" y="12"/>
                    </a:cubicBezTo>
                    <a:cubicBezTo>
                      <a:pt x="124" y="11"/>
                      <a:pt x="123" y="10"/>
                      <a:pt x="122" y="10"/>
                    </a:cubicBezTo>
                    <a:cubicBezTo>
                      <a:pt x="122" y="10"/>
                      <a:pt x="122" y="10"/>
                      <a:pt x="122" y="10"/>
                    </a:cubicBezTo>
                    <a:cubicBezTo>
                      <a:pt x="121" y="9"/>
                      <a:pt x="120" y="9"/>
                      <a:pt x="119" y="8"/>
                    </a:cubicBezTo>
                    <a:cubicBezTo>
                      <a:pt x="119" y="8"/>
                      <a:pt x="119" y="8"/>
                      <a:pt x="119" y="8"/>
                    </a:cubicBezTo>
                    <a:cubicBezTo>
                      <a:pt x="118" y="7"/>
                      <a:pt x="117" y="7"/>
                      <a:pt x="115" y="6"/>
                    </a:cubicBezTo>
                    <a:cubicBezTo>
                      <a:pt x="115" y="6"/>
                      <a:pt x="115" y="6"/>
                      <a:pt x="115" y="6"/>
                    </a:cubicBezTo>
                    <a:cubicBezTo>
                      <a:pt x="114" y="6"/>
                      <a:pt x="113" y="5"/>
                      <a:pt x="112" y="5"/>
                    </a:cubicBezTo>
                    <a:cubicBezTo>
                      <a:pt x="112" y="5"/>
                      <a:pt x="112" y="5"/>
                      <a:pt x="112" y="5"/>
                    </a:cubicBezTo>
                    <a:cubicBezTo>
                      <a:pt x="105" y="2"/>
                      <a:pt x="98" y="0"/>
                      <a:pt x="90" y="0"/>
                    </a:cubicBezTo>
                    <a:cubicBezTo>
                      <a:pt x="90" y="0"/>
                      <a:pt x="90" y="0"/>
                      <a:pt x="90" y="0"/>
                    </a:cubicBezTo>
                    <a:cubicBezTo>
                      <a:pt x="89" y="0"/>
                      <a:pt x="88" y="0"/>
                      <a:pt x="86" y="0"/>
                    </a:cubicBezTo>
                    <a:cubicBezTo>
                      <a:pt x="86" y="0"/>
                      <a:pt x="86" y="0"/>
                      <a:pt x="86" y="0"/>
                    </a:cubicBezTo>
                    <a:cubicBezTo>
                      <a:pt x="86" y="0"/>
                      <a:pt x="85" y="0"/>
                      <a:pt x="84" y="0"/>
                    </a:cubicBezTo>
                    <a:cubicBezTo>
                      <a:pt x="48" y="0"/>
                      <a:pt x="17" y="26"/>
                      <a:pt x="9" y="61"/>
                    </a:cubicBezTo>
                    <a:cubicBezTo>
                      <a:pt x="9" y="60"/>
                      <a:pt x="8" y="60"/>
                      <a:pt x="8" y="60"/>
                    </a:cubicBezTo>
                    <a:cubicBezTo>
                      <a:pt x="3" y="60"/>
                      <a:pt x="0" y="70"/>
                      <a:pt x="0" y="81"/>
                    </a:cubicBezTo>
                    <a:cubicBezTo>
                      <a:pt x="0" y="92"/>
                      <a:pt x="3" y="102"/>
                      <a:pt x="8" y="102"/>
                    </a:cubicBezTo>
                    <a:cubicBezTo>
                      <a:pt x="9" y="102"/>
                      <a:pt x="10" y="101"/>
                      <a:pt x="11" y="100"/>
                    </a:cubicBezTo>
                    <a:cubicBezTo>
                      <a:pt x="20" y="133"/>
                      <a:pt x="49" y="157"/>
                      <a:pt x="84" y="157"/>
                    </a:cubicBezTo>
                    <a:cubicBezTo>
                      <a:pt x="85" y="157"/>
                      <a:pt x="86" y="157"/>
                      <a:pt x="86" y="157"/>
                    </a:cubicBezTo>
                    <a:cubicBezTo>
                      <a:pt x="86" y="157"/>
                      <a:pt x="86" y="157"/>
                      <a:pt x="86" y="157"/>
                    </a:cubicBezTo>
                    <a:cubicBezTo>
                      <a:pt x="88" y="157"/>
                      <a:pt x="89" y="157"/>
                      <a:pt x="90" y="157"/>
                    </a:cubicBezTo>
                    <a:cubicBezTo>
                      <a:pt x="90" y="157"/>
                      <a:pt x="90" y="157"/>
                      <a:pt x="90" y="157"/>
                    </a:cubicBezTo>
                    <a:cubicBezTo>
                      <a:pt x="98" y="156"/>
                      <a:pt x="105" y="155"/>
                      <a:pt x="112" y="152"/>
                    </a:cubicBezTo>
                    <a:cubicBezTo>
                      <a:pt x="112" y="152"/>
                      <a:pt x="112" y="152"/>
                      <a:pt x="112" y="152"/>
                    </a:cubicBezTo>
                    <a:cubicBezTo>
                      <a:pt x="113" y="151"/>
                      <a:pt x="114" y="151"/>
                      <a:pt x="115" y="150"/>
                    </a:cubicBezTo>
                    <a:cubicBezTo>
                      <a:pt x="115" y="150"/>
                      <a:pt x="115" y="150"/>
                      <a:pt x="115" y="150"/>
                    </a:cubicBezTo>
                    <a:cubicBezTo>
                      <a:pt x="117" y="150"/>
                      <a:pt x="118" y="149"/>
                      <a:pt x="119" y="149"/>
                    </a:cubicBezTo>
                    <a:cubicBezTo>
                      <a:pt x="119" y="149"/>
                      <a:pt x="119" y="149"/>
                      <a:pt x="119" y="149"/>
                    </a:cubicBezTo>
                    <a:cubicBezTo>
                      <a:pt x="120" y="148"/>
                      <a:pt x="121" y="148"/>
                      <a:pt x="122" y="147"/>
                    </a:cubicBezTo>
                    <a:cubicBezTo>
                      <a:pt x="122" y="147"/>
                      <a:pt x="122" y="147"/>
                      <a:pt x="122" y="147"/>
                    </a:cubicBezTo>
                    <a:cubicBezTo>
                      <a:pt x="123" y="146"/>
                      <a:pt x="124" y="146"/>
                      <a:pt x="125" y="145"/>
                    </a:cubicBezTo>
                    <a:cubicBezTo>
                      <a:pt x="125" y="145"/>
                      <a:pt x="125" y="145"/>
                      <a:pt x="125" y="145"/>
                    </a:cubicBezTo>
                    <a:cubicBezTo>
                      <a:pt x="126" y="144"/>
                      <a:pt x="127" y="144"/>
                      <a:pt x="128" y="143"/>
                    </a:cubicBezTo>
                    <a:cubicBezTo>
                      <a:pt x="128" y="143"/>
                      <a:pt x="128" y="143"/>
                      <a:pt x="128" y="143"/>
                    </a:cubicBezTo>
                    <a:cubicBezTo>
                      <a:pt x="129" y="142"/>
                      <a:pt x="130" y="142"/>
                      <a:pt x="131" y="141"/>
                    </a:cubicBezTo>
                    <a:cubicBezTo>
                      <a:pt x="131" y="141"/>
                      <a:pt x="131" y="141"/>
                      <a:pt x="131" y="141"/>
                    </a:cubicBezTo>
                    <a:cubicBezTo>
                      <a:pt x="132" y="140"/>
                      <a:pt x="133" y="139"/>
                      <a:pt x="134" y="139"/>
                    </a:cubicBezTo>
                    <a:cubicBezTo>
                      <a:pt x="134" y="138"/>
                      <a:pt x="134" y="138"/>
                      <a:pt x="134" y="138"/>
                    </a:cubicBezTo>
                    <a:cubicBezTo>
                      <a:pt x="135" y="138"/>
                      <a:pt x="136" y="137"/>
                      <a:pt x="136" y="136"/>
                    </a:cubicBezTo>
                    <a:cubicBezTo>
                      <a:pt x="137" y="136"/>
                      <a:pt x="137" y="136"/>
                      <a:pt x="137" y="136"/>
                    </a:cubicBezTo>
                    <a:cubicBezTo>
                      <a:pt x="138" y="135"/>
                      <a:pt x="138" y="134"/>
                      <a:pt x="139" y="134"/>
                    </a:cubicBezTo>
                    <a:cubicBezTo>
                      <a:pt x="140" y="133"/>
                      <a:pt x="140" y="133"/>
                      <a:pt x="140" y="133"/>
                    </a:cubicBezTo>
                    <a:cubicBezTo>
                      <a:pt x="140" y="132"/>
                      <a:pt x="141" y="132"/>
                      <a:pt x="141" y="131"/>
                    </a:cubicBezTo>
                    <a:cubicBezTo>
                      <a:pt x="142" y="130"/>
                      <a:pt x="142" y="130"/>
                      <a:pt x="142" y="130"/>
                    </a:cubicBezTo>
                    <a:cubicBezTo>
                      <a:pt x="143" y="130"/>
                      <a:pt x="143" y="129"/>
                      <a:pt x="144" y="128"/>
                    </a:cubicBezTo>
                    <a:cubicBezTo>
                      <a:pt x="144" y="127"/>
                      <a:pt x="144" y="127"/>
                      <a:pt x="144" y="127"/>
                    </a:cubicBezTo>
                    <a:cubicBezTo>
                      <a:pt x="145" y="127"/>
                      <a:pt x="145" y="126"/>
                      <a:pt x="146" y="125"/>
                    </a:cubicBezTo>
                    <a:cubicBezTo>
                      <a:pt x="147" y="124"/>
                      <a:pt x="147" y="124"/>
                      <a:pt x="147" y="124"/>
                    </a:cubicBezTo>
                    <a:cubicBezTo>
                      <a:pt x="147" y="124"/>
                      <a:pt x="148" y="123"/>
                      <a:pt x="148" y="122"/>
                    </a:cubicBezTo>
                    <a:cubicBezTo>
                      <a:pt x="149" y="121"/>
                      <a:pt x="149" y="121"/>
                      <a:pt x="149" y="121"/>
                    </a:cubicBezTo>
                    <a:cubicBezTo>
                      <a:pt x="149" y="120"/>
                      <a:pt x="150" y="120"/>
                      <a:pt x="150" y="119"/>
                    </a:cubicBezTo>
                    <a:cubicBezTo>
                      <a:pt x="150" y="119"/>
                      <a:pt x="150" y="118"/>
                      <a:pt x="151" y="118"/>
                    </a:cubicBezTo>
                    <a:cubicBezTo>
                      <a:pt x="151" y="117"/>
                      <a:pt x="151" y="116"/>
                      <a:pt x="152" y="116"/>
                    </a:cubicBezTo>
                    <a:cubicBezTo>
                      <a:pt x="152" y="115"/>
                      <a:pt x="152" y="115"/>
                      <a:pt x="152" y="114"/>
                    </a:cubicBezTo>
                    <a:cubicBezTo>
                      <a:pt x="153" y="114"/>
                      <a:pt x="153" y="113"/>
                      <a:pt x="154" y="112"/>
                    </a:cubicBezTo>
                    <a:cubicBezTo>
                      <a:pt x="154" y="112"/>
                      <a:pt x="154" y="111"/>
                      <a:pt x="154" y="111"/>
                    </a:cubicBezTo>
                    <a:cubicBezTo>
                      <a:pt x="154" y="110"/>
                      <a:pt x="155" y="110"/>
                      <a:pt x="155" y="109"/>
                    </a:cubicBezTo>
                    <a:cubicBezTo>
                      <a:pt x="155" y="108"/>
                      <a:pt x="155" y="108"/>
                      <a:pt x="156" y="107"/>
                    </a:cubicBezTo>
                    <a:cubicBezTo>
                      <a:pt x="156" y="107"/>
                      <a:pt x="156" y="106"/>
                      <a:pt x="156" y="105"/>
                    </a:cubicBezTo>
                    <a:cubicBezTo>
                      <a:pt x="157" y="105"/>
                      <a:pt x="157" y="104"/>
                      <a:pt x="157" y="104"/>
                    </a:cubicBezTo>
                    <a:cubicBezTo>
                      <a:pt x="157" y="103"/>
                      <a:pt x="157" y="102"/>
                      <a:pt x="158" y="102"/>
                    </a:cubicBezTo>
                    <a:cubicBezTo>
                      <a:pt x="158" y="101"/>
                      <a:pt x="158" y="100"/>
                      <a:pt x="158" y="100"/>
                    </a:cubicBezTo>
                    <a:cubicBezTo>
                      <a:pt x="158" y="99"/>
                      <a:pt x="158" y="99"/>
                      <a:pt x="158" y="99"/>
                    </a:cubicBezTo>
                    <a:cubicBezTo>
                      <a:pt x="159" y="101"/>
                      <a:pt x="161" y="102"/>
                      <a:pt x="162" y="102"/>
                    </a:cubicBezTo>
                    <a:cubicBezTo>
                      <a:pt x="167" y="102"/>
                      <a:pt x="170" y="92"/>
                      <a:pt x="170" y="81"/>
                    </a:cubicBezTo>
                    <a:cubicBezTo>
                      <a:pt x="170" y="70"/>
                      <a:pt x="167" y="60"/>
                      <a:pt x="162" y="60"/>
                    </a:cubicBezTo>
                    <a:close/>
                  </a:path>
                </a:pathLst>
              </a:custGeom>
              <a:solidFill>
                <a:srgbClr val="FFEAC7"/>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50" name="Google Shape;450;p37"/>
              <p:cNvSpPr/>
              <p:nvPr/>
            </p:nvSpPr>
            <p:spPr>
              <a:xfrm>
                <a:off x="6886575" y="587375"/>
                <a:ext cx="852487" cy="477837"/>
              </a:xfrm>
              <a:custGeom>
                <a:rect b="b" l="l" r="r" t="t"/>
                <a:pathLst>
                  <a:path extrusionOk="0" h="200" w="357">
                    <a:moveTo>
                      <a:pt x="357" y="181"/>
                    </a:moveTo>
                    <a:cubicBezTo>
                      <a:pt x="357" y="114"/>
                      <a:pt x="334" y="46"/>
                      <a:pt x="298" y="24"/>
                    </a:cubicBezTo>
                    <a:cubicBezTo>
                      <a:pt x="276" y="10"/>
                      <a:pt x="235" y="0"/>
                      <a:pt x="179" y="0"/>
                    </a:cubicBezTo>
                    <a:cubicBezTo>
                      <a:pt x="123" y="0"/>
                      <a:pt x="82" y="10"/>
                      <a:pt x="60" y="24"/>
                    </a:cubicBezTo>
                    <a:cubicBezTo>
                      <a:pt x="23" y="45"/>
                      <a:pt x="0" y="114"/>
                      <a:pt x="0" y="181"/>
                    </a:cubicBezTo>
                    <a:cubicBezTo>
                      <a:pt x="0" y="200"/>
                      <a:pt x="0" y="200"/>
                      <a:pt x="0" y="200"/>
                    </a:cubicBezTo>
                    <a:cubicBezTo>
                      <a:pt x="65" y="200"/>
                      <a:pt x="65" y="200"/>
                      <a:pt x="65" y="200"/>
                    </a:cubicBezTo>
                    <a:cubicBezTo>
                      <a:pt x="65" y="181"/>
                      <a:pt x="65" y="181"/>
                      <a:pt x="65" y="181"/>
                    </a:cubicBezTo>
                    <a:cubicBezTo>
                      <a:pt x="65" y="137"/>
                      <a:pt x="79" y="109"/>
                      <a:pt x="88" y="95"/>
                    </a:cubicBezTo>
                    <a:cubicBezTo>
                      <a:pt x="88" y="200"/>
                      <a:pt x="88" y="200"/>
                      <a:pt x="88" y="200"/>
                    </a:cubicBezTo>
                    <a:cubicBezTo>
                      <a:pt x="268" y="200"/>
                      <a:pt x="268" y="200"/>
                      <a:pt x="268" y="200"/>
                    </a:cubicBezTo>
                    <a:cubicBezTo>
                      <a:pt x="268" y="99"/>
                      <a:pt x="268" y="99"/>
                      <a:pt x="268" y="99"/>
                    </a:cubicBezTo>
                    <a:cubicBezTo>
                      <a:pt x="278" y="114"/>
                      <a:pt x="292" y="140"/>
                      <a:pt x="292" y="181"/>
                    </a:cubicBezTo>
                    <a:cubicBezTo>
                      <a:pt x="292" y="200"/>
                      <a:pt x="292" y="200"/>
                      <a:pt x="292" y="200"/>
                    </a:cubicBezTo>
                    <a:cubicBezTo>
                      <a:pt x="357" y="200"/>
                      <a:pt x="357" y="200"/>
                      <a:pt x="357" y="200"/>
                    </a:cubicBezTo>
                    <a:cubicBezTo>
                      <a:pt x="357" y="181"/>
                      <a:pt x="357" y="181"/>
                      <a:pt x="357" y="181"/>
                    </a:cubicBezTo>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51" name="Google Shape;451;p37"/>
              <p:cNvSpPr/>
              <p:nvPr/>
            </p:nvSpPr>
            <p:spPr>
              <a:xfrm>
                <a:off x="7135813" y="166686"/>
                <a:ext cx="361950" cy="179387"/>
              </a:xfrm>
              <a:custGeom>
                <a:rect b="b" l="l" r="r" t="t"/>
                <a:pathLst>
                  <a:path extrusionOk="0" h="75" w="152">
                    <a:moveTo>
                      <a:pt x="150" y="57"/>
                    </a:moveTo>
                    <a:cubicBezTo>
                      <a:pt x="150" y="56"/>
                      <a:pt x="149" y="55"/>
                      <a:pt x="149" y="54"/>
                    </a:cubicBezTo>
                    <a:cubicBezTo>
                      <a:pt x="149" y="53"/>
                      <a:pt x="148" y="52"/>
                      <a:pt x="148" y="50"/>
                    </a:cubicBezTo>
                    <a:cubicBezTo>
                      <a:pt x="148" y="49"/>
                      <a:pt x="147" y="48"/>
                      <a:pt x="147" y="47"/>
                    </a:cubicBezTo>
                    <a:cubicBezTo>
                      <a:pt x="146" y="46"/>
                      <a:pt x="146" y="45"/>
                      <a:pt x="145" y="44"/>
                    </a:cubicBezTo>
                    <a:cubicBezTo>
                      <a:pt x="145" y="43"/>
                      <a:pt x="144" y="42"/>
                      <a:pt x="143" y="41"/>
                    </a:cubicBezTo>
                    <a:cubicBezTo>
                      <a:pt x="143" y="40"/>
                      <a:pt x="143" y="39"/>
                      <a:pt x="142" y="38"/>
                    </a:cubicBezTo>
                    <a:cubicBezTo>
                      <a:pt x="142" y="37"/>
                      <a:pt x="141" y="36"/>
                      <a:pt x="140" y="35"/>
                    </a:cubicBezTo>
                    <a:cubicBezTo>
                      <a:pt x="140" y="34"/>
                      <a:pt x="139" y="33"/>
                      <a:pt x="139" y="33"/>
                    </a:cubicBezTo>
                    <a:cubicBezTo>
                      <a:pt x="138" y="32"/>
                      <a:pt x="137" y="30"/>
                      <a:pt x="136" y="29"/>
                    </a:cubicBezTo>
                    <a:cubicBezTo>
                      <a:pt x="136" y="29"/>
                      <a:pt x="135" y="28"/>
                      <a:pt x="135" y="28"/>
                    </a:cubicBezTo>
                    <a:cubicBezTo>
                      <a:pt x="134" y="26"/>
                      <a:pt x="133" y="25"/>
                      <a:pt x="131" y="24"/>
                    </a:cubicBezTo>
                    <a:cubicBezTo>
                      <a:pt x="131" y="23"/>
                      <a:pt x="131" y="23"/>
                      <a:pt x="131" y="23"/>
                    </a:cubicBezTo>
                    <a:cubicBezTo>
                      <a:pt x="129" y="22"/>
                      <a:pt x="128" y="20"/>
                      <a:pt x="126" y="19"/>
                    </a:cubicBezTo>
                    <a:cubicBezTo>
                      <a:pt x="126" y="19"/>
                      <a:pt x="126" y="19"/>
                      <a:pt x="126" y="19"/>
                    </a:cubicBezTo>
                    <a:cubicBezTo>
                      <a:pt x="124" y="17"/>
                      <a:pt x="123" y="16"/>
                      <a:pt x="121" y="15"/>
                    </a:cubicBezTo>
                    <a:cubicBezTo>
                      <a:pt x="121" y="15"/>
                      <a:pt x="121" y="15"/>
                      <a:pt x="121" y="15"/>
                    </a:cubicBezTo>
                    <a:cubicBezTo>
                      <a:pt x="108" y="5"/>
                      <a:pt x="93" y="0"/>
                      <a:pt x="76" y="0"/>
                    </a:cubicBezTo>
                    <a:cubicBezTo>
                      <a:pt x="35" y="0"/>
                      <a:pt x="1" y="33"/>
                      <a:pt x="0" y="75"/>
                    </a:cubicBezTo>
                    <a:cubicBezTo>
                      <a:pt x="4" y="70"/>
                      <a:pt x="7" y="62"/>
                      <a:pt x="12" y="56"/>
                    </a:cubicBezTo>
                    <a:cubicBezTo>
                      <a:pt x="20" y="47"/>
                      <a:pt x="30" y="41"/>
                      <a:pt x="39" y="33"/>
                    </a:cubicBezTo>
                    <a:cubicBezTo>
                      <a:pt x="45" y="27"/>
                      <a:pt x="55" y="26"/>
                      <a:pt x="61" y="33"/>
                    </a:cubicBezTo>
                    <a:cubicBezTo>
                      <a:pt x="66" y="38"/>
                      <a:pt x="72" y="43"/>
                      <a:pt x="78" y="47"/>
                    </a:cubicBezTo>
                    <a:cubicBezTo>
                      <a:pt x="78" y="47"/>
                      <a:pt x="78" y="47"/>
                      <a:pt x="78" y="47"/>
                    </a:cubicBezTo>
                    <a:cubicBezTo>
                      <a:pt x="81" y="48"/>
                      <a:pt x="83" y="49"/>
                      <a:pt x="85" y="50"/>
                    </a:cubicBezTo>
                    <a:cubicBezTo>
                      <a:pt x="86" y="50"/>
                      <a:pt x="86" y="50"/>
                      <a:pt x="86" y="50"/>
                    </a:cubicBezTo>
                    <a:cubicBezTo>
                      <a:pt x="87" y="50"/>
                      <a:pt x="87" y="51"/>
                      <a:pt x="88" y="51"/>
                    </a:cubicBezTo>
                    <a:cubicBezTo>
                      <a:pt x="88" y="51"/>
                      <a:pt x="88" y="51"/>
                      <a:pt x="88" y="51"/>
                    </a:cubicBezTo>
                    <a:cubicBezTo>
                      <a:pt x="90" y="52"/>
                      <a:pt x="91" y="52"/>
                      <a:pt x="92" y="52"/>
                    </a:cubicBezTo>
                    <a:cubicBezTo>
                      <a:pt x="93" y="52"/>
                      <a:pt x="93" y="52"/>
                      <a:pt x="94" y="53"/>
                    </a:cubicBezTo>
                    <a:cubicBezTo>
                      <a:pt x="94" y="53"/>
                      <a:pt x="95" y="53"/>
                      <a:pt x="95" y="53"/>
                    </a:cubicBezTo>
                    <a:cubicBezTo>
                      <a:pt x="96" y="53"/>
                      <a:pt x="97" y="53"/>
                      <a:pt x="98" y="53"/>
                    </a:cubicBezTo>
                    <a:cubicBezTo>
                      <a:pt x="99" y="53"/>
                      <a:pt x="99" y="53"/>
                      <a:pt x="100" y="53"/>
                    </a:cubicBezTo>
                    <a:cubicBezTo>
                      <a:pt x="100" y="53"/>
                      <a:pt x="101" y="53"/>
                      <a:pt x="102" y="53"/>
                    </a:cubicBezTo>
                    <a:cubicBezTo>
                      <a:pt x="103" y="53"/>
                      <a:pt x="103" y="53"/>
                      <a:pt x="103" y="53"/>
                    </a:cubicBezTo>
                    <a:cubicBezTo>
                      <a:pt x="104" y="53"/>
                      <a:pt x="105" y="53"/>
                      <a:pt x="106" y="53"/>
                    </a:cubicBezTo>
                    <a:cubicBezTo>
                      <a:pt x="107" y="53"/>
                      <a:pt x="107" y="53"/>
                      <a:pt x="107" y="53"/>
                    </a:cubicBezTo>
                    <a:cubicBezTo>
                      <a:pt x="108" y="53"/>
                      <a:pt x="109" y="53"/>
                      <a:pt x="110" y="52"/>
                    </a:cubicBezTo>
                    <a:cubicBezTo>
                      <a:pt x="110" y="52"/>
                      <a:pt x="110" y="52"/>
                      <a:pt x="110" y="52"/>
                    </a:cubicBezTo>
                    <a:cubicBezTo>
                      <a:pt x="112" y="52"/>
                      <a:pt x="113" y="52"/>
                      <a:pt x="114" y="51"/>
                    </a:cubicBezTo>
                    <a:cubicBezTo>
                      <a:pt x="115" y="51"/>
                      <a:pt x="115" y="51"/>
                      <a:pt x="115" y="51"/>
                    </a:cubicBezTo>
                    <a:cubicBezTo>
                      <a:pt x="116" y="50"/>
                      <a:pt x="117" y="50"/>
                      <a:pt x="118" y="49"/>
                    </a:cubicBezTo>
                    <a:cubicBezTo>
                      <a:pt x="125" y="45"/>
                      <a:pt x="135" y="48"/>
                      <a:pt x="139" y="55"/>
                    </a:cubicBezTo>
                    <a:cubicBezTo>
                      <a:pt x="141" y="58"/>
                      <a:pt x="146" y="61"/>
                      <a:pt x="152" y="64"/>
                    </a:cubicBezTo>
                    <a:cubicBezTo>
                      <a:pt x="151" y="61"/>
                      <a:pt x="151" y="59"/>
                      <a:pt x="150" y="57"/>
                    </a:cubicBezTo>
                    <a:close/>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52" name="Google Shape;452;p37"/>
              <p:cNvSpPr/>
              <p:nvPr/>
            </p:nvSpPr>
            <p:spPr>
              <a:xfrm>
                <a:off x="7132638" y="595312"/>
                <a:ext cx="354013" cy="469900"/>
              </a:xfrm>
              <a:custGeom>
                <a:rect b="b" l="l" r="r" t="t"/>
                <a:pathLst>
                  <a:path extrusionOk="0" h="296" w="223">
                    <a:moveTo>
                      <a:pt x="223" y="4"/>
                    </a:moveTo>
                    <a:lnTo>
                      <a:pt x="187" y="0"/>
                    </a:lnTo>
                    <a:lnTo>
                      <a:pt x="169" y="129"/>
                    </a:lnTo>
                    <a:lnTo>
                      <a:pt x="119" y="129"/>
                    </a:lnTo>
                    <a:lnTo>
                      <a:pt x="54" y="129"/>
                    </a:lnTo>
                    <a:lnTo>
                      <a:pt x="36" y="0"/>
                    </a:lnTo>
                    <a:lnTo>
                      <a:pt x="0" y="4"/>
                    </a:lnTo>
                    <a:lnTo>
                      <a:pt x="17" y="129"/>
                    </a:lnTo>
                    <a:lnTo>
                      <a:pt x="17" y="296"/>
                    </a:lnTo>
                    <a:lnTo>
                      <a:pt x="119" y="296"/>
                    </a:lnTo>
                    <a:lnTo>
                      <a:pt x="206" y="296"/>
                    </a:lnTo>
                    <a:lnTo>
                      <a:pt x="206" y="129"/>
                    </a:lnTo>
                    <a:lnTo>
                      <a:pt x="223" y="4"/>
                    </a:lnTo>
                    <a:close/>
                  </a:path>
                </a:pathLst>
              </a:custGeom>
              <a:solidFill>
                <a:srgbClr val="40ADB2"/>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53" name="Google Shape;453;p37"/>
              <p:cNvSpPr/>
              <p:nvPr/>
            </p:nvSpPr>
            <p:spPr>
              <a:xfrm>
                <a:off x="7132638" y="595312"/>
                <a:ext cx="354013" cy="469900"/>
              </a:xfrm>
              <a:custGeom>
                <a:rect b="b" l="l" r="r" t="t"/>
                <a:pathLst>
                  <a:path extrusionOk="0" h="296" w="223">
                    <a:moveTo>
                      <a:pt x="223" y="4"/>
                    </a:moveTo>
                    <a:lnTo>
                      <a:pt x="187" y="0"/>
                    </a:lnTo>
                    <a:lnTo>
                      <a:pt x="169" y="129"/>
                    </a:lnTo>
                    <a:lnTo>
                      <a:pt x="119" y="129"/>
                    </a:lnTo>
                    <a:lnTo>
                      <a:pt x="54" y="129"/>
                    </a:lnTo>
                    <a:lnTo>
                      <a:pt x="36" y="0"/>
                    </a:lnTo>
                    <a:lnTo>
                      <a:pt x="0" y="4"/>
                    </a:lnTo>
                    <a:lnTo>
                      <a:pt x="17" y="129"/>
                    </a:lnTo>
                    <a:lnTo>
                      <a:pt x="17" y="296"/>
                    </a:lnTo>
                    <a:lnTo>
                      <a:pt x="119" y="296"/>
                    </a:lnTo>
                    <a:lnTo>
                      <a:pt x="206" y="296"/>
                    </a:lnTo>
                    <a:lnTo>
                      <a:pt x="206" y="129"/>
                    </a:lnTo>
                    <a:lnTo>
                      <a:pt x="223" y="4"/>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54" name="Google Shape;454;p37"/>
              <p:cNvSpPr/>
              <p:nvPr/>
            </p:nvSpPr>
            <p:spPr>
              <a:xfrm>
                <a:off x="7202488" y="966787"/>
                <a:ext cx="217500" cy="98400"/>
              </a:xfrm>
              <a:prstGeom prst="rect">
                <a:avLst/>
              </a:prstGeom>
              <a:solidFill>
                <a:srgbClr val="337779"/>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55" name="Google Shape;455;p37"/>
              <p:cNvSpPr/>
              <p:nvPr/>
            </p:nvSpPr>
            <p:spPr>
              <a:xfrm>
                <a:off x="7202488" y="966787"/>
                <a:ext cx="217500" cy="98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56" name="Google Shape;456;p37"/>
              <p:cNvSpPr/>
              <p:nvPr/>
            </p:nvSpPr>
            <p:spPr>
              <a:xfrm>
                <a:off x="7232650" y="585787"/>
                <a:ext cx="158749" cy="68262"/>
              </a:xfrm>
              <a:custGeom>
                <a:rect b="b" l="l" r="r" t="t"/>
                <a:pathLst>
                  <a:path extrusionOk="0" h="29" w="66">
                    <a:moveTo>
                      <a:pt x="59" y="18"/>
                    </a:moveTo>
                    <a:cubicBezTo>
                      <a:pt x="60" y="18"/>
                      <a:pt x="60" y="18"/>
                      <a:pt x="60" y="18"/>
                    </a:cubicBezTo>
                    <a:cubicBezTo>
                      <a:pt x="60" y="17"/>
                      <a:pt x="61" y="17"/>
                      <a:pt x="61" y="16"/>
                    </a:cubicBezTo>
                    <a:cubicBezTo>
                      <a:pt x="62" y="15"/>
                      <a:pt x="62" y="15"/>
                      <a:pt x="62" y="15"/>
                    </a:cubicBezTo>
                    <a:cubicBezTo>
                      <a:pt x="62" y="15"/>
                      <a:pt x="62" y="15"/>
                      <a:pt x="62" y="14"/>
                    </a:cubicBezTo>
                    <a:cubicBezTo>
                      <a:pt x="63" y="14"/>
                      <a:pt x="63" y="14"/>
                      <a:pt x="63" y="13"/>
                    </a:cubicBezTo>
                    <a:cubicBezTo>
                      <a:pt x="63" y="13"/>
                      <a:pt x="63" y="12"/>
                      <a:pt x="64" y="12"/>
                    </a:cubicBezTo>
                    <a:cubicBezTo>
                      <a:pt x="64" y="12"/>
                      <a:pt x="64" y="11"/>
                      <a:pt x="64" y="11"/>
                    </a:cubicBezTo>
                    <a:cubicBezTo>
                      <a:pt x="65" y="10"/>
                      <a:pt x="65" y="10"/>
                      <a:pt x="65" y="10"/>
                    </a:cubicBezTo>
                    <a:cubicBezTo>
                      <a:pt x="65" y="9"/>
                      <a:pt x="65" y="9"/>
                      <a:pt x="65" y="8"/>
                    </a:cubicBezTo>
                    <a:cubicBezTo>
                      <a:pt x="65" y="7"/>
                      <a:pt x="65" y="7"/>
                      <a:pt x="65" y="7"/>
                    </a:cubicBezTo>
                    <a:cubicBezTo>
                      <a:pt x="66" y="7"/>
                      <a:pt x="66" y="6"/>
                      <a:pt x="66" y="6"/>
                    </a:cubicBezTo>
                    <a:cubicBezTo>
                      <a:pt x="66" y="5"/>
                      <a:pt x="66" y="5"/>
                      <a:pt x="66" y="5"/>
                    </a:cubicBezTo>
                    <a:cubicBezTo>
                      <a:pt x="66" y="4"/>
                      <a:pt x="66" y="3"/>
                      <a:pt x="66" y="2"/>
                    </a:cubicBezTo>
                    <a:cubicBezTo>
                      <a:pt x="66" y="2"/>
                      <a:pt x="53" y="1"/>
                      <a:pt x="37" y="1"/>
                    </a:cubicBezTo>
                    <a:cubicBezTo>
                      <a:pt x="21" y="0"/>
                      <a:pt x="1" y="2"/>
                      <a:pt x="0" y="2"/>
                    </a:cubicBezTo>
                    <a:cubicBezTo>
                      <a:pt x="0" y="3"/>
                      <a:pt x="1" y="5"/>
                      <a:pt x="1" y="5"/>
                    </a:cubicBezTo>
                    <a:cubicBezTo>
                      <a:pt x="1" y="18"/>
                      <a:pt x="15" y="29"/>
                      <a:pt x="33" y="29"/>
                    </a:cubicBezTo>
                    <a:cubicBezTo>
                      <a:pt x="35" y="29"/>
                      <a:pt x="36" y="29"/>
                      <a:pt x="37" y="29"/>
                    </a:cubicBezTo>
                    <a:cubicBezTo>
                      <a:pt x="37" y="29"/>
                      <a:pt x="37" y="29"/>
                      <a:pt x="37" y="29"/>
                    </a:cubicBezTo>
                    <a:cubicBezTo>
                      <a:pt x="42" y="29"/>
                      <a:pt x="47" y="27"/>
                      <a:pt x="51" y="25"/>
                    </a:cubicBezTo>
                    <a:cubicBezTo>
                      <a:pt x="51" y="25"/>
                      <a:pt x="51" y="25"/>
                      <a:pt x="51" y="25"/>
                    </a:cubicBezTo>
                    <a:cubicBezTo>
                      <a:pt x="52" y="24"/>
                      <a:pt x="52" y="24"/>
                      <a:pt x="53" y="23"/>
                    </a:cubicBezTo>
                    <a:cubicBezTo>
                      <a:pt x="54" y="23"/>
                      <a:pt x="54" y="23"/>
                      <a:pt x="54" y="23"/>
                    </a:cubicBezTo>
                    <a:cubicBezTo>
                      <a:pt x="54" y="23"/>
                      <a:pt x="55" y="22"/>
                      <a:pt x="55" y="22"/>
                    </a:cubicBezTo>
                    <a:cubicBezTo>
                      <a:pt x="56" y="21"/>
                      <a:pt x="56" y="21"/>
                      <a:pt x="56" y="21"/>
                    </a:cubicBezTo>
                    <a:cubicBezTo>
                      <a:pt x="56" y="21"/>
                      <a:pt x="57" y="21"/>
                      <a:pt x="57" y="20"/>
                    </a:cubicBezTo>
                    <a:cubicBezTo>
                      <a:pt x="58" y="20"/>
                      <a:pt x="58" y="20"/>
                      <a:pt x="58" y="20"/>
                    </a:cubicBezTo>
                    <a:cubicBezTo>
                      <a:pt x="58" y="19"/>
                      <a:pt x="59" y="19"/>
                      <a:pt x="59" y="18"/>
                    </a:cubicBezTo>
                    <a:close/>
                  </a:path>
                </a:pathLst>
              </a:custGeom>
              <a:solidFill>
                <a:srgbClr val="E7D5B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57" name="Google Shape;457;p37"/>
              <p:cNvSpPr/>
              <p:nvPr/>
            </p:nvSpPr>
            <p:spPr>
              <a:xfrm>
                <a:off x="7118350" y="33335"/>
                <a:ext cx="399417" cy="219600"/>
              </a:xfrm>
              <a:custGeom>
                <a:rect b="b" l="l" r="r" t="t"/>
                <a:pathLst>
                  <a:path extrusionOk="0" h="92" w="167">
                    <a:moveTo>
                      <a:pt x="167" y="92"/>
                    </a:moveTo>
                    <a:cubicBezTo>
                      <a:pt x="167" y="91"/>
                      <a:pt x="167" y="91"/>
                      <a:pt x="166" y="90"/>
                    </a:cubicBezTo>
                    <a:cubicBezTo>
                      <a:pt x="165" y="86"/>
                      <a:pt x="161" y="73"/>
                      <a:pt x="161" y="68"/>
                    </a:cubicBezTo>
                    <a:cubicBezTo>
                      <a:pt x="161" y="31"/>
                      <a:pt x="127" y="0"/>
                      <a:pt x="84" y="0"/>
                    </a:cubicBezTo>
                    <a:cubicBezTo>
                      <a:pt x="41" y="0"/>
                      <a:pt x="6" y="31"/>
                      <a:pt x="6" y="68"/>
                    </a:cubicBezTo>
                    <a:cubicBezTo>
                      <a:pt x="6" y="72"/>
                      <a:pt x="2" y="85"/>
                      <a:pt x="0" y="92"/>
                    </a:cubicBezTo>
                    <a:lnTo>
                      <a:pt x="167" y="92"/>
                    </a:lnTo>
                    <a:close/>
                  </a:path>
                </a:pathLst>
              </a:cu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58" name="Google Shape;458;p37"/>
              <p:cNvSpPr/>
              <p:nvPr/>
            </p:nvSpPr>
            <p:spPr>
              <a:xfrm>
                <a:off x="7267575" y="-1588"/>
                <a:ext cx="96900" cy="95400"/>
              </a:xfrm>
              <a:prstGeom prst="ellipse">
                <a:avLst/>
              </a:pr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59" name="Google Shape;459;p37"/>
              <p:cNvSpPr/>
              <p:nvPr/>
            </p:nvSpPr>
            <p:spPr>
              <a:xfrm>
                <a:off x="7208838" y="41275"/>
                <a:ext cx="58738" cy="168275"/>
              </a:xfrm>
              <a:custGeom>
                <a:rect b="b" l="l" r="r" t="t"/>
                <a:pathLst>
                  <a:path extrusionOk="0" h="71" w="24">
                    <a:moveTo>
                      <a:pt x="0" y="10"/>
                    </a:moveTo>
                    <a:cubicBezTo>
                      <a:pt x="7" y="6"/>
                      <a:pt x="15" y="3"/>
                      <a:pt x="23" y="0"/>
                    </a:cubicBezTo>
                    <a:cubicBezTo>
                      <a:pt x="24" y="2"/>
                      <a:pt x="24" y="3"/>
                      <a:pt x="24" y="5"/>
                    </a:cubicBezTo>
                    <a:cubicBezTo>
                      <a:pt x="24" y="59"/>
                      <a:pt x="24" y="59"/>
                      <a:pt x="24" y="59"/>
                    </a:cubicBezTo>
                    <a:cubicBezTo>
                      <a:pt x="24" y="65"/>
                      <a:pt x="19" y="71"/>
                      <a:pt x="12" y="71"/>
                    </a:cubicBezTo>
                    <a:cubicBezTo>
                      <a:pt x="5" y="71"/>
                      <a:pt x="0" y="65"/>
                      <a:pt x="0" y="59"/>
                    </a:cubicBezTo>
                    <a:lnTo>
                      <a:pt x="0" y="10"/>
                    </a:lnTo>
                    <a:close/>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60" name="Google Shape;460;p37"/>
              <p:cNvSpPr/>
              <p:nvPr/>
            </p:nvSpPr>
            <p:spPr>
              <a:xfrm>
                <a:off x="7364413" y="41275"/>
                <a:ext cx="57150" cy="168275"/>
              </a:xfrm>
              <a:custGeom>
                <a:rect b="b" l="l" r="r" t="t"/>
                <a:pathLst>
                  <a:path extrusionOk="0" h="71" w="24">
                    <a:moveTo>
                      <a:pt x="1" y="0"/>
                    </a:moveTo>
                    <a:cubicBezTo>
                      <a:pt x="9" y="2"/>
                      <a:pt x="17" y="5"/>
                      <a:pt x="24" y="9"/>
                    </a:cubicBezTo>
                    <a:cubicBezTo>
                      <a:pt x="24" y="59"/>
                      <a:pt x="24" y="59"/>
                      <a:pt x="24" y="59"/>
                    </a:cubicBezTo>
                    <a:cubicBezTo>
                      <a:pt x="24" y="65"/>
                      <a:pt x="19" y="71"/>
                      <a:pt x="12" y="71"/>
                    </a:cubicBezTo>
                    <a:cubicBezTo>
                      <a:pt x="5" y="71"/>
                      <a:pt x="0" y="65"/>
                      <a:pt x="0" y="59"/>
                    </a:cubicBezTo>
                    <a:cubicBezTo>
                      <a:pt x="0" y="5"/>
                      <a:pt x="0" y="5"/>
                      <a:pt x="0" y="5"/>
                    </a:cubicBezTo>
                    <a:cubicBezTo>
                      <a:pt x="0" y="3"/>
                      <a:pt x="0" y="1"/>
                      <a:pt x="1" y="0"/>
                    </a:cubicBezTo>
                    <a:close/>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61" name="Google Shape;461;p37"/>
              <p:cNvSpPr/>
              <p:nvPr/>
            </p:nvSpPr>
            <p:spPr>
              <a:xfrm>
                <a:off x="7107238" y="241300"/>
                <a:ext cx="422275" cy="31749"/>
              </a:xfrm>
              <a:custGeom>
                <a:rect b="b" l="l" r="r" t="t"/>
                <a:pathLst>
                  <a:path extrusionOk="0" h="13" w="177">
                    <a:moveTo>
                      <a:pt x="177" y="6"/>
                    </a:moveTo>
                    <a:cubicBezTo>
                      <a:pt x="177" y="10"/>
                      <a:pt x="174" y="13"/>
                      <a:pt x="170" y="13"/>
                    </a:cubicBezTo>
                    <a:cubicBezTo>
                      <a:pt x="6" y="13"/>
                      <a:pt x="6" y="13"/>
                      <a:pt x="6" y="13"/>
                    </a:cubicBezTo>
                    <a:cubicBezTo>
                      <a:pt x="3" y="13"/>
                      <a:pt x="0" y="10"/>
                      <a:pt x="0" y="6"/>
                    </a:cubicBezTo>
                    <a:cubicBezTo>
                      <a:pt x="0" y="2"/>
                      <a:pt x="3" y="0"/>
                      <a:pt x="6" y="0"/>
                    </a:cubicBezTo>
                    <a:cubicBezTo>
                      <a:pt x="170" y="0"/>
                      <a:pt x="170" y="0"/>
                      <a:pt x="170" y="0"/>
                    </a:cubicBezTo>
                    <a:cubicBezTo>
                      <a:pt x="174" y="0"/>
                      <a:pt x="177" y="2"/>
                      <a:pt x="177" y="6"/>
                    </a:cubicBezTo>
                    <a:close/>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62" name="Google Shape;462;p37"/>
              <p:cNvSpPr/>
              <p:nvPr/>
            </p:nvSpPr>
            <p:spPr>
              <a:xfrm>
                <a:off x="7180263" y="739775"/>
                <a:ext cx="523875" cy="395287"/>
              </a:xfrm>
              <a:custGeom>
                <a:rect b="b" l="l" r="r" t="t"/>
                <a:pathLst>
                  <a:path extrusionOk="0" h="249" w="330">
                    <a:moveTo>
                      <a:pt x="2" y="249"/>
                    </a:moveTo>
                    <a:lnTo>
                      <a:pt x="330" y="0"/>
                    </a:lnTo>
                    <a:lnTo>
                      <a:pt x="328" y="0"/>
                    </a:lnTo>
                    <a:lnTo>
                      <a:pt x="0" y="249"/>
                    </a:lnTo>
                    <a:lnTo>
                      <a:pt x="2" y="249"/>
                    </a:lnTo>
                    <a:close/>
                  </a:path>
                </a:pathLst>
              </a:custGeom>
              <a:solidFill>
                <a:srgbClr val="808082"/>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63" name="Google Shape;463;p37"/>
              <p:cNvSpPr/>
              <p:nvPr/>
            </p:nvSpPr>
            <p:spPr>
              <a:xfrm>
                <a:off x="7180263" y="739775"/>
                <a:ext cx="642938" cy="492124"/>
              </a:xfrm>
              <a:custGeom>
                <a:rect b="b" l="l" r="r" t="t"/>
                <a:pathLst>
                  <a:path extrusionOk="0" h="206" w="269">
                    <a:moveTo>
                      <a:pt x="2" y="167"/>
                    </a:moveTo>
                    <a:cubicBezTo>
                      <a:pt x="1" y="166"/>
                      <a:pt x="0" y="165"/>
                      <a:pt x="1" y="164"/>
                    </a:cubicBezTo>
                    <a:cubicBezTo>
                      <a:pt x="2" y="164"/>
                      <a:pt x="3" y="163"/>
                      <a:pt x="3" y="163"/>
                    </a:cubicBezTo>
                    <a:cubicBezTo>
                      <a:pt x="6" y="161"/>
                      <a:pt x="9" y="159"/>
                      <a:pt x="11" y="157"/>
                    </a:cubicBezTo>
                    <a:cubicBezTo>
                      <a:pt x="21" y="150"/>
                      <a:pt x="30" y="143"/>
                      <a:pt x="40" y="135"/>
                    </a:cubicBezTo>
                    <a:cubicBezTo>
                      <a:pt x="53" y="125"/>
                      <a:pt x="66" y="116"/>
                      <a:pt x="79" y="106"/>
                    </a:cubicBezTo>
                    <a:cubicBezTo>
                      <a:pt x="94" y="94"/>
                      <a:pt x="109" y="83"/>
                      <a:pt x="123" y="72"/>
                    </a:cubicBezTo>
                    <a:cubicBezTo>
                      <a:pt x="137" y="62"/>
                      <a:pt x="151" y="51"/>
                      <a:pt x="165" y="40"/>
                    </a:cubicBezTo>
                    <a:cubicBezTo>
                      <a:pt x="176" y="32"/>
                      <a:pt x="188" y="23"/>
                      <a:pt x="199" y="15"/>
                    </a:cubicBezTo>
                    <a:cubicBezTo>
                      <a:pt x="205" y="10"/>
                      <a:pt x="211" y="6"/>
                      <a:pt x="217" y="1"/>
                    </a:cubicBezTo>
                    <a:cubicBezTo>
                      <a:pt x="217" y="1"/>
                      <a:pt x="218" y="0"/>
                      <a:pt x="219" y="0"/>
                    </a:cubicBezTo>
                    <a:cubicBezTo>
                      <a:pt x="222" y="21"/>
                      <a:pt x="254" y="28"/>
                      <a:pt x="269" y="14"/>
                    </a:cubicBezTo>
                    <a:cubicBezTo>
                      <a:pt x="242" y="34"/>
                      <a:pt x="213" y="63"/>
                      <a:pt x="186" y="88"/>
                    </a:cubicBezTo>
                    <a:cubicBezTo>
                      <a:pt x="159" y="114"/>
                      <a:pt x="95" y="181"/>
                      <a:pt x="88" y="188"/>
                    </a:cubicBezTo>
                    <a:cubicBezTo>
                      <a:pt x="83" y="192"/>
                      <a:pt x="78" y="198"/>
                      <a:pt x="72" y="201"/>
                    </a:cubicBezTo>
                    <a:cubicBezTo>
                      <a:pt x="61" y="206"/>
                      <a:pt x="47" y="204"/>
                      <a:pt x="36" y="200"/>
                    </a:cubicBezTo>
                    <a:cubicBezTo>
                      <a:pt x="20" y="194"/>
                      <a:pt x="7" y="183"/>
                      <a:pt x="2" y="167"/>
                    </a:cubicBezTo>
                    <a:cubicBezTo>
                      <a:pt x="1" y="166"/>
                      <a:pt x="2" y="167"/>
                      <a:pt x="2" y="167"/>
                    </a:cubicBezTo>
                    <a:close/>
                  </a:path>
                </a:pathLst>
              </a:custGeom>
              <a:solidFill>
                <a:srgbClr val="B9BBBD"/>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64" name="Google Shape;464;p37"/>
              <p:cNvSpPr/>
              <p:nvPr/>
            </p:nvSpPr>
            <p:spPr>
              <a:xfrm>
                <a:off x="7221538" y="668337"/>
                <a:ext cx="571500" cy="487362"/>
              </a:xfrm>
              <a:custGeom>
                <a:rect b="b" l="l" r="r" t="t"/>
                <a:pathLst>
                  <a:path extrusionOk="0" h="204" w="239">
                    <a:moveTo>
                      <a:pt x="0" y="170"/>
                    </a:moveTo>
                    <a:cubicBezTo>
                      <a:pt x="0" y="162"/>
                      <a:pt x="2" y="155"/>
                      <a:pt x="7" y="150"/>
                    </a:cubicBezTo>
                    <a:cubicBezTo>
                      <a:pt x="10" y="148"/>
                      <a:pt x="14" y="146"/>
                      <a:pt x="17" y="143"/>
                    </a:cubicBezTo>
                    <a:cubicBezTo>
                      <a:pt x="21" y="141"/>
                      <a:pt x="25" y="138"/>
                      <a:pt x="28" y="135"/>
                    </a:cubicBezTo>
                    <a:cubicBezTo>
                      <a:pt x="36" y="130"/>
                      <a:pt x="85" y="102"/>
                      <a:pt x="130" y="70"/>
                    </a:cubicBezTo>
                    <a:cubicBezTo>
                      <a:pt x="173" y="40"/>
                      <a:pt x="212" y="6"/>
                      <a:pt x="222" y="0"/>
                    </a:cubicBezTo>
                    <a:cubicBezTo>
                      <a:pt x="214" y="5"/>
                      <a:pt x="212" y="17"/>
                      <a:pt x="218" y="25"/>
                    </a:cubicBezTo>
                    <a:cubicBezTo>
                      <a:pt x="222" y="32"/>
                      <a:pt x="232" y="35"/>
                      <a:pt x="239" y="29"/>
                    </a:cubicBezTo>
                    <a:cubicBezTo>
                      <a:pt x="211" y="53"/>
                      <a:pt x="183" y="77"/>
                      <a:pt x="155" y="102"/>
                    </a:cubicBezTo>
                    <a:cubicBezTo>
                      <a:pt x="127" y="126"/>
                      <a:pt x="98" y="150"/>
                      <a:pt x="70" y="174"/>
                    </a:cubicBezTo>
                    <a:cubicBezTo>
                      <a:pt x="63" y="180"/>
                      <a:pt x="56" y="186"/>
                      <a:pt x="49" y="192"/>
                    </a:cubicBezTo>
                    <a:cubicBezTo>
                      <a:pt x="46" y="195"/>
                      <a:pt x="43" y="198"/>
                      <a:pt x="40" y="200"/>
                    </a:cubicBezTo>
                    <a:cubicBezTo>
                      <a:pt x="38" y="201"/>
                      <a:pt x="36" y="202"/>
                      <a:pt x="34" y="203"/>
                    </a:cubicBezTo>
                    <a:cubicBezTo>
                      <a:pt x="23" y="204"/>
                      <a:pt x="14" y="198"/>
                      <a:pt x="8" y="190"/>
                    </a:cubicBezTo>
                    <a:cubicBezTo>
                      <a:pt x="4" y="184"/>
                      <a:pt x="1" y="177"/>
                      <a:pt x="0" y="170"/>
                    </a:cubicBezTo>
                    <a:cubicBezTo>
                      <a:pt x="0" y="169"/>
                      <a:pt x="0" y="170"/>
                      <a:pt x="0" y="170"/>
                    </a:cubicBezTo>
                    <a:close/>
                  </a:path>
                </a:pathLst>
              </a:custGeom>
              <a:solidFill>
                <a:srgbClr val="B9BBBD"/>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65" name="Google Shape;465;p37"/>
              <p:cNvSpPr/>
              <p:nvPr/>
            </p:nvSpPr>
            <p:spPr>
              <a:xfrm>
                <a:off x="7262813" y="695325"/>
                <a:ext cx="519112" cy="430213"/>
              </a:xfrm>
              <a:custGeom>
                <a:rect b="b" l="l" r="r" t="t"/>
                <a:pathLst>
                  <a:path extrusionOk="0" h="180" w="218">
                    <a:moveTo>
                      <a:pt x="0" y="165"/>
                    </a:moveTo>
                    <a:cubicBezTo>
                      <a:pt x="0" y="162"/>
                      <a:pt x="1" y="159"/>
                      <a:pt x="3" y="157"/>
                    </a:cubicBezTo>
                    <a:cubicBezTo>
                      <a:pt x="7" y="155"/>
                      <a:pt x="10" y="152"/>
                      <a:pt x="14" y="149"/>
                    </a:cubicBezTo>
                    <a:cubicBezTo>
                      <a:pt x="21" y="144"/>
                      <a:pt x="29" y="138"/>
                      <a:pt x="36" y="132"/>
                    </a:cubicBezTo>
                    <a:cubicBezTo>
                      <a:pt x="51" y="121"/>
                      <a:pt x="66" y="110"/>
                      <a:pt x="80" y="99"/>
                    </a:cubicBezTo>
                    <a:cubicBezTo>
                      <a:pt x="110" y="76"/>
                      <a:pt x="139" y="54"/>
                      <a:pt x="169" y="31"/>
                    </a:cubicBezTo>
                    <a:cubicBezTo>
                      <a:pt x="183" y="21"/>
                      <a:pt x="197" y="10"/>
                      <a:pt x="210" y="0"/>
                    </a:cubicBezTo>
                    <a:cubicBezTo>
                      <a:pt x="207" y="3"/>
                      <a:pt x="207" y="7"/>
                      <a:pt x="209" y="10"/>
                    </a:cubicBezTo>
                    <a:cubicBezTo>
                      <a:pt x="211" y="13"/>
                      <a:pt x="215" y="14"/>
                      <a:pt x="218" y="12"/>
                    </a:cubicBezTo>
                    <a:cubicBezTo>
                      <a:pt x="189" y="35"/>
                      <a:pt x="160" y="59"/>
                      <a:pt x="131" y="82"/>
                    </a:cubicBezTo>
                    <a:cubicBezTo>
                      <a:pt x="103" y="106"/>
                      <a:pt x="74" y="130"/>
                      <a:pt x="45" y="153"/>
                    </a:cubicBezTo>
                    <a:cubicBezTo>
                      <a:pt x="39" y="158"/>
                      <a:pt x="33" y="163"/>
                      <a:pt x="27" y="168"/>
                    </a:cubicBezTo>
                    <a:cubicBezTo>
                      <a:pt x="24" y="171"/>
                      <a:pt x="21" y="173"/>
                      <a:pt x="18" y="176"/>
                    </a:cubicBezTo>
                    <a:cubicBezTo>
                      <a:pt x="16" y="177"/>
                      <a:pt x="15" y="178"/>
                      <a:pt x="14" y="178"/>
                    </a:cubicBezTo>
                    <a:cubicBezTo>
                      <a:pt x="6" y="180"/>
                      <a:pt x="0" y="171"/>
                      <a:pt x="0" y="165"/>
                    </a:cubicBezTo>
                    <a:close/>
                  </a:path>
                </a:pathLst>
              </a:custGeom>
              <a:solidFill>
                <a:srgbClr val="A4A6A9"/>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66" name="Google Shape;466;p37"/>
              <p:cNvSpPr/>
              <p:nvPr/>
            </p:nvSpPr>
            <p:spPr>
              <a:xfrm>
                <a:off x="7300913" y="706437"/>
                <a:ext cx="487362" cy="414338"/>
              </a:xfrm>
              <a:custGeom>
                <a:rect b="b" l="l" r="r" t="t"/>
                <a:pathLst>
                  <a:path extrusionOk="0" h="173" w="204">
                    <a:moveTo>
                      <a:pt x="2" y="171"/>
                    </a:moveTo>
                    <a:cubicBezTo>
                      <a:pt x="3" y="169"/>
                      <a:pt x="3" y="167"/>
                      <a:pt x="3" y="166"/>
                    </a:cubicBezTo>
                    <a:cubicBezTo>
                      <a:pt x="0" y="161"/>
                      <a:pt x="0" y="161"/>
                      <a:pt x="0" y="161"/>
                    </a:cubicBezTo>
                    <a:cubicBezTo>
                      <a:pt x="1" y="161"/>
                      <a:pt x="1" y="161"/>
                      <a:pt x="1" y="161"/>
                    </a:cubicBezTo>
                    <a:cubicBezTo>
                      <a:pt x="1" y="161"/>
                      <a:pt x="2" y="160"/>
                      <a:pt x="2" y="160"/>
                    </a:cubicBezTo>
                    <a:cubicBezTo>
                      <a:pt x="4" y="158"/>
                      <a:pt x="7" y="156"/>
                      <a:pt x="9" y="154"/>
                    </a:cubicBezTo>
                    <a:cubicBezTo>
                      <a:pt x="18" y="147"/>
                      <a:pt x="28" y="140"/>
                      <a:pt x="37" y="132"/>
                    </a:cubicBezTo>
                    <a:cubicBezTo>
                      <a:pt x="50" y="122"/>
                      <a:pt x="63" y="112"/>
                      <a:pt x="76" y="101"/>
                    </a:cubicBezTo>
                    <a:cubicBezTo>
                      <a:pt x="90" y="90"/>
                      <a:pt x="104" y="78"/>
                      <a:pt x="119" y="67"/>
                    </a:cubicBezTo>
                    <a:cubicBezTo>
                      <a:pt x="132" y="56"/>
                      <a:pt x="146" y="45"/>
                      <a:pt x="159" y="34"/>
                    </a:cubicBezTo>
                    <a:cubicBezTo>
                      <a:pt x="169" y="26"/>
                      <a:pt x="179" y="18"/>
                      <a:pt x="189" y="10"/>
                    </a:cubicBezTo>
                    <a:cubicBezTo>
                      <a:pt x="194" y="7"/>
                      <a:pt x="198" y="3"/>
                      <a:pt x="202" y="0"/>
                    </a:cubicBezTo>
                    <a:cubicBezTo>
                      <a:pt x="203" y="1"/>
                      <a:pt x="203" y="1"/>
                      <a:pt x="203" y="1"/>
                    </a:cubicBezTo>
                    <a:cubicBezTo>
                      <a:pt x="204" y="2"/>
                      <a:pt x="204" y="5"/>
                      <a:pt x="202" y="7"/>
                    </a:cubicBezTo>
                    <a:cubicBezTo>
                      <a:pt x="201" y="8"/>
                      <a:pt x="199" y="10"/>
                      <a:pt x="197" y="11"/>
                    </a:cubicBezTo>
                    <a:cubicBezTo>
                      <a:pt x="195" y="13"/>
                      <a:pt x="194" y="14"/>
                      <a:pt x="192" y="16"/>
                    </a:cubicBezTo>
                    <a:cubicBezTo>
                      <a:pt x="188" y="19"/>
                      <a:pt x="185" y="22"/>
                      <a:pt x="181" y="25"/>
                    </a:cubicBezTo>
                    <a:cubicBezTo>
                      <a:pt x="167" y="36"/>
                      <a:pt x="152" y="48"/>
                      <a:pt x="138" y="60"/>
                    </a:cubicBezTo>
                    <a:cubicBezTo>
                      <a:pt x="109" y="84"/>
                      <a:pt x="81" y="107"/>
                      <a:pt x="52" y="131"/>
                    </a:cubicBezTo>
                    <a:cubicBezTo>
                      <a:pt x="35" y="145"/>
                      <a:pt x="18" y="159"/>
                      <a:pt x="1" y="173"/>
                    </a:cubicBezTo>
                    <a:cubicBezTo>
                      <a:pt x="2" y="173"/>
                      <a:pt x="2" y="172"/>
                      <a:pt x="2" y="171"/>
                    </a:cubicBezTo>
                    <a:cubicBezTo>
                      <a:pt x="3" y="170"/>
                      <a:pt x="2" y="171"/>
                      <a:pt x="2" y="171"/>
                    </a:cubicBezTo>
                    <a:close/>
                  </a:path>
                </a:pathLst>
              </a:custGeom>
              <a:solidFill>
                <a:srgbClr val="EEEFE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67" name="Google Shape;467;p37"/>
              <p:cNvSpPr/>
              <p:nvPr/>
            </p:nvSpPr>
            <p:spPr>
              <a:xfrm>
                <a:off x="7267575" y="687387"/>
                <a:ext cx="544512" cy="458788"/>
              </a:xfrm>
              <a:custGeom>
                <a:rect b="b" l="l" r="r" t="t"/>
                <a:pathLst>
                  <a:path extrusionOk="0" h="192" w="228">
                    <a:moveTo>
                      <a:pt x="19" y="162"/>
                    </a:moveTo>
                    <a:cubicBezTo>
                      <a:pt x="14" y="157"/>
                      <a:pt x="6" y="155"/>
                      <a:pt x="0" y="159"/>
                    </a:cubicBezTo>
                    <a:cubicBezTo>
                      <a:pt x="15" y="148"/>
                      <a:pt x="29" y="137"/>
                      <a:pt x="44" y="126"/>
                    </a:cubicBezTo>
                    <a:cubicBezTo>
                      <a:pt x="59" y="115"/>
                      <a:pt x="74" y="104"/>
                      <a:pt x="88" y="93"/>
                    </a:cubicBezTo>
                    <a:cubicBezTo>
                      <a:pt x="118" y="70"/>
                      <a:pt x="148" y="48"/>
                      <a:pt x="177" y="26"/>
                    </a:cubicBezTo>
                    <a:cubicBezTo>
                      <a:pt x="185" y="20"/>
                      <a:pt x="192" y="14"/>
                      <a:pt x="200" y="9"/>
                    </a:cubicBezTo>
                    <a:cubicBezTo>
                      <a:pt x="203" y="6"/>
                      <a:pt x="205" y="4"/>
                      <a:pt x="209" y="2"/>
                    </a:cubicBezTo>
                    <a:cubicBezTo>
                      <a:pt x="210" y="1"/>
                      <a:pt x="213" y="0"/>
                      <a:pt x="215" y="1"/>
                    </a:cubicBezTo>
                    <a:cubicBezTo>
                      <a:pt x="224" y="2"/>
                      <a:pt x="228" y="15"/>
                      <a:pt x="221" y="22"/>
                    </a:cubicBezTo>
                    <a:cubicBezTo>
                      <a:pt x="217" y="25"/>
                      <a:pt x="213" y="28"/>
                      <a:pt x="209" y="31"/>
                    </a:cubicBezTo>
                    <a:cubicBezTo>
                      <a:pt x="200" y="40"/>
                      <a:pt x="191" y="48"/>
                      <a:pt x="181" y="56"/>
                    </a:cubicBezTo>
                    <a:cubicBezTo>
                      <a:pt x="168" y="67"/>
                      <a:pt x="155" y="78"/>
                      <a:pt x="143" y="89"/>
                    </a:cubicBezTo>
                    <a:cubicBezTo>
                      <a:pt x="129" y="101"/>
                      <a:pt x="115" y="113"/>
                      <a:pt x="101" y="125"/>
                    </a:cubicBezTo>
                    <a:cubicBezTo>
                      <a:pt x="88" y="136"/>
                      <a:pt x="75" y="148"/>
                      <a:pt x="62" y="159"/>
                    </a:cubicBezTo>
                    <a:cubicBezTo>
                      <a:pt x="53" y="167"/>
                      <a:pt x="43" y="175"/>
                      <a:pt x="34" y="183"/>
                    </a:cubicBezTo>
                    <a:cubicBezTo>
                      <a:pt x="30" y="186"/>
                      <a:pt x="27" y="189"/>
                      <a:pt x="23" y="192"/>
                    </a:cubicBezTo>
                    <a:cubicBezTo>
                      <a:pt x="32" y="184"/>
                      <a:pt x="27" y="169"/>
                      <a:pt x="19" y="162"/>
                    </a:cubicBezTo>
                    <a:cubicBezTo>
                      <a:pt x="19" y="162"/>
                      <a:pt x="19" y="162"/>
                      <a:pt x="19" y="162"/>
                    </a:cubicBezTo>
                    <a:close/>
                  </a:path>
                </a:pathLst>
              </a:custGeom>
              <a:solidFill>
                <a:srgbClr val="E3E4E5"/>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68" name="Google Shape;468;p37"/>
              <p:cNvSpPr/>
              <p:nvPr/>
            </p:nvSpPr>
            <p:spPr>
              <a:xfrm>
                <a:off x="7180263" y="1003300"/>
                <a:ext cx="225424" cy="233363"/>
              </a:xfrm>
              <a:custGeom>
                <a:rect b="b" l="l" r="r" t="t"/>
                <a:pathLst>
                  <a:path extrusionOk="0" h="98" w="94">
                    <a:moveTo>
                      <a:pt x="45" y="3"/>
                    </a:moveTo>
                    <a:cubicBezTo>
                      <a:pt x="36" y="2"/>
                      <a:pt x="27" y="5"/>
                      <a:pt x="22" y="11"/>
                    </a:cubicBezTo>
                    <a:cubicBezTo>
                      <a:pt x="16" y="17"/>
                      <a:pt x="15" y="26"/>
                      <a:pt x="17" y="34"/>
                    </a:cubicBezTo>
                    <a:cubicBezTo>
                      <a:pt x="18" y="42"/>
                      <a:pt x="23" y="50"/>
                      <a:pt x="28" y="55"/>
                    </a:cubicBezTo>
                    <a:cubicBezTo>
                      <a:pt x="34" y="61"/>
                      <a:pt x="42" y="65"/>
                      <a:pt x="50" y="64"/>
                    </a:cubicBezTo>
                    <a:cubicBezTo>
                      <a:pt x="54" y="64"/>
                      <a:pt x="58" y="62"/>
                      <a:pt x="61" y="59"/>
                    </a:cubicBezTo>
                    <a:cubicBezTo>
                      <a:pt x="63" y="55"/>
                      <a:pt x="64" y="51"/>
                      <a:pt x="64" y="47"/>
                    </a:cubicBezTo>
                    <a:cubicBezTo>
                      <a:pt x="63" y="39"/>
                      <a:pt x="58" y="31"/>
                      <a:pt x="51" y="27"/>
                    </a:cubicBezTo>
                    <a:cubicBezTo>
                      <a:pt x="48" y="25"/>
                      <a:pt x="43" y="24"/>
                      <a:pt x="40" y="26"/>
                    </a:cubicBezTo>
                    <a:cubicBezTo>
                      <a:pt x="36" y="27"/>
                      <a:pt x="33" y="30"/>
                      <a:pt x="33" y="34"/>
                    </a:cubicBezTo>
                    <a:cubicBezTo>
                      <a:pt x="32" y="41"/>
                      <a:pt x="38" y="50"/>
                      <a:pt x="46" y="51"/>
                    </a:cubicBezTo>
                    <a:cubicBezTo>
                      <a:pt x="49" y="51"/>
                      <a:pt x="52" y="49"/>
                      <a:pt x="53" y="46"/>
                    </a:cubicBezTo>
                    <a:cubicBezTo>
                      <a:pt x="53" y="43"/>
                      <a:pt x="52" y="40"/>
                      <a:pt x="50" y="37"/>
                    </a:cubicBezTo>
                    <a:cubicBezTo>
                      <a:pt x="50" y="38"/>
                      <a:pt x="50" y="38"/>
                      <a:pt x="50" y="38"/>
                    </a:cubicBezTo>
                    <a:cubicBezTo>
                      <a:pt x="50" y="39"/>
                      <a:pt x="51" y="39"/>
                      <a:pt x="51" y="40"/>
                    </a:cubicBezTo>
                    <a:cubicBezTo>
                      <a:pt x="52" y="42"/>
                      <a:pt x="52" y="44"/>
                      <a:pt x="51" y="46"/>
                    </a:cubicBezTo>
                    <a:cubicBezTo>
                      <a:pt x="50" y="50"/>
                      <a:pt x="46" y="50"/>
                      <a:pt x="42" y="49"/>
                    </a:cubicBezTo>
                    <a:cubicBezTo>
                      <a:pt x="36" y="46"/>
                      <a:pt x="30" y="35"/>
                      <a:pt x="36" y="29"/>
                    </a:cubicBezTo>
                    <a:cubicBezTo>
                      <a:pt x="43" y="23"/>
                      <a:pt x="52" y="28"/>
                      <a:pt x="57" y="33"/>
                    </a:cubicBezTo>
                    <a:cubicBezTo>
                      <a:pt x="62" y="39"/>
                      <a:pt x="65" y="49"/>
                      <a:pt x="61" y="56"/>
                    </a:cubicBezTo>
                    <a:cubicBezTo>
                      <a:pt x="57" y="63"/>
                      <a:pt x="48" y="64"/>
                      <a:pt x="41" y="62"/>
                    </a:cubicBezTo>
                    <a:cubicBezTo>
                      <a:pt x="33" y="60"/>
                      <a:pt x="27" y="53"/>
                      <a:pt x="23" y="46"/>
                    </a:cubicBezTo>
                    <a:cubicBezTo>
                      <a:pt x="18" y="39"/>
                      <a:pt x="16" y="30"/>
                      <a:pt x="18" y="22"/>
                    </a:cubicBezTo>
                    <a:cubicBezTo>
                      <a:pt x="19" y="14"/>
                      <a:pt x="25" y="8"/>
                      <a:pt x="32" y="6"/>
                    </a:cubicBezTo>
                    <a:cubicBezTo>
                      <a:pt x="49" y="0"/>
                      <a:pt x="67" y="11"/>
                      <a:pt x="77" y="24"/>
                    </a:cubicBezTo>
                    <a:cubicBezTo>
                      <a:pt x="87" y="37"/>
                      <a:pt x="93" y="55"/>
                      <a:pt x="88" y="72"/>
                    </a:cubicBezTo>
                    <a:cubicBezTo>
                      <a:pt x="86" y="80"/>
                      <a:pt x="80" y="87"/>
                      <a:pt x="73" y="90"/>
                    </a:cubicBezTo>
                    <a:cubicBezTo>
                      <a:pt x="65" y="94"/>
                      <a:pt x="57" y="94"/>
                      <a:pt x="48" y="93"/>
                    </a:cubicBezTo>
                    <a:cubicBezTo>
                      <a:pt x="32" y="91"/>
                      <a:pt x="15" y="81"/>
                      <a:pt x="6" y="67"/>
                    </a:cubicBezTo>
                    <a:cubicBezTo>
                      <a:pt x="5" y="65"/>
                      <a:pt x="3" y="62"/>
                      <a:pt x="2" y="60"/>
                    </a:cubicBezTo>
                    <a:cubicBezTo>
                      <a:pt x="2" y="58"/>
                      <a:pt x="2" y="57"/>
                      <a:pt x="1" y="56"/>
                    </a:cubicBezTo>
                    <a:cubicBezTo>
                      <a:pt x="1" y="55"/>
                      <a:pt x="1" y="55"/>
                      <a:pt x="0" y="55"/>
                    </a:cubicBezTo>
                    <a:cubicBezTo>
                      <a:pt x="4" y="71"/>
                      <a:pt x="18" y="84"/>
                      <a:pt x="33" y="90"/>
                    </a:cubicBezTo>
                    <a:cubicBezTo>
                      <a:pt x="48" y="96"/>
                      <a:pt x="68" y="98"/>
                      <a:pt x="81" y="86"/>
                    </a:cubicBezTo>
                    <a:cubicBezTo>
                      <a:pt x="94" y="74"/>
                      <a:pt x="93" y="54"/>
                      <a:pt x="86" y="38"/>
                    </a:cubicBezTo>
                    <a:cubicBezTo>
                      <a:pt x="80" y="23"/>
                      <a:pt x="67" y="9"/>
                      <a:pt x="50" y="4"/>
                    </a:cubicBezTo>
                    <a:cubicBezTo>
                      <a:pt x="49" y="4"/>
                      <a:pt x="47" y="3"/>
                      <a:pt x="45" y="3"/>
                    </a:cubicBezTo>
                    <a:cubicBezTo>
                      <a:pt x="43" y="3"/>
                      <a:pt x="48" y="4"/>
                      <a:pt x="45" y="3"/>
                    </a:cubicBezTo>
                    <a:close/>
                  </a:path>
                </a:pathLst>
              </a:custGeom>
              <a:solidFill>
                <a:srgbClr val="CED0D1"/>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69" name="Google Shape;469;p37"/>
              <p:cNvSpPr/>
              <p:nvPr/>
            </p:nvSpPr>
            <p:spPr>
              <a:xfrm>
                <a:off x="7242175" y="654050"/>
                <a:ext cx="608012" cy="554038"/>
              </a:xfrm>
              <a:custGeom>
                <a:rect b="b" l="l" r="r" t="t"/>
                <a:pathLst>
                  <a:path extrusionOk="0" h="232" w="254">
                    <a:moveTo>
                      <a:pt x="212" y="5"/>
                    </a:moveTo>
                    <a:cubicBezTo>
                      <a:pt x="219" y="1"/>
                      <a:pt x="227" y="0"/>
                      <a:pt x="234" y="3"/>
                    </a:cubicBezTo>
                    <a:cubicBezTo>
                      <a:pt x="239" y="5"/>
                      <a:pt x="243" y="9"/>
                      <a:pt x="246" y="14"/>
                    </a:cubicBezTo>
                    <a:cubicBezTo>
                      <a:pt x="254" y="25"/>
                      <a:pt x="253" y="41"/>
                      <a:pt x="243" y="50"/>
                    </a:cubicBezTo>
                    <a:cubicBezTo>
                      <a:pt x="241" y="52"/>
                      <a:pt x="206" y="79"/>
                      <a:pt x="169" y="115"/>
                    </a:cubicBezTo>
                    <a:cubicBezTo>
                      <a:pt x="116" y="166"/>
                      <a:pt x="57" y="230"/>
                      <a:pt x="55" y="232"/>
                    </a:cubicBezTo>
                    <a:cubicBezTo>
                      <a:pt x="68" y="220"/>
                      <a:pt x="67" y="200"/>
                      <a:pt x="60" y="184"/>
                    </a:cubicBezTo>
                    <a:cubicBezTo>
                      <a:pt x="55" y="172"/>
                      <a:pt x="46" y="160"/>
                      <a:pt x="33" y="154"/>
                    </a:cubicBezTo>
                    <a:cubicBezTo>
                      <a:pt x="23" y="148"/>
                      <a:pt x="10" y="147"/>
                      <a:pt x="0" y="154"/>
                    </a:cubicBezTo>
                    <a:cubicBezTo>
                      <a:pt x="2" y="152"/>
                      <a:pt x="71" y="110"/>
                      <a:pt x="128" y="70"/>
                    </a:cubicBezTo>
                    <a:cubicBezTo>
                      <a:pt x="173" y="38"/>
                      <a:pt x="211" y="6"/>
                      <a:pt x="212" y="5"/>
                    </a:cubicBezTo>
                    <a:close/>
                  </a:path>
                </a:pathLst>
              </a:custGeom>
              <a:solidFill>
                <a:srgbClr val="F1F3EE"/>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70" name="Google Shape;470;p37"/>
              <p:cNvSpPr/>
              <p:nvPr/>
            </p:nvSpPr>
            <p:spPr>
              <a:xfrm>
                <a:off x="7524750" y="842962"/>
                <a:ext cx="107950" cy="80962"/>
              </a:xfrm>
              <a:custGeom>
                <a:rect b="b" l="l" r="r" t="t"/>
                <a:pathLst>
                  <a:path extrusionOk="0" h="34" w="45">
                    <a:moveTo>
                      <a:pt x="45" y="34"/>
                    </a:moveTo>
                    <a:cubicBezTo>
                      <a:pt x="43" y="30"/>
                      <a:pt x="40" y="25"/>
                      <a:pt x="37" y="22"/>
                    </a:cubicBezTo>
                    <a:cubicBezTo>
                      <a:pt x="34" y="18"/>
                      <a:pt x="30" y="14"/>
                      <a:pt x="27" y="11"/>
                    </a:cubicBezTo>
                    <a:cubicBezTo>
                      <a:pt x="23" y="8"/>
                      <a:pt x="19" y="5"/>
                      <a:pt x="14" y="3"/>
                    </a:cubicBezTo>
                    <a:cubicBezTo>
                      <a:pt x="10" y="1"/>
                      <a:pt x="5" y="0"/>
                      <a:pt x="0" y="1"/>
                    </a:cubicBezTo>
                    <a:cubicBezTo>
                      <a:pt x="5" y="0"/>
                      <a:pt x="10" y="2"/>
                      <a:pt x="14" y="4"/>
                    </a:cubicBezTo>
                    <a:cubicBezTo>
                      <a:pt x="19" y="6"/>
                      <a:pt x="23" y="8"/>
                      <a:pt x="26" y="11"/>
                    </a:cubicBezTo>
                    <a:cubicBezTo>
                      <a:pt x="30" y="15"/>
                      <a:pt x="34" y="18"/>
                      <a:pt x="37" y="22"/>
                    </a:cubicBezTo>
                    <a:cubicBezTo>
                      <a:pt x="38" y="24"/>
                      <a:pt x="40" y="26"/>
                      <a:pt x="41" y="28"/>
                    </a:cubicBezTo>
                    <a:cubicBezTo>
                      <a:pt x="42" y="30"/>
                      <a:pt x="44" y="32"/>
                      <a:pt x="45" y="34"/>
                    </a:cubicBezTo>
                    <a:close/>
                  </a:path>
                </a:pathLst>
              </a:custGeom>
              <a:solidFill>
                <a:srgbClr val="FF9196"/>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71" name="Google Shape;471;p37"/>
              <p:cNvSpPr/>
              <p:nvPr/>
            </p:nvSpPr>
            <p:spPr>
              <a:xfrm>
                <a:off x="7502525" y="766762"/>
                <a:ext cx="211137" cy="179387"/>
              </a:xfrm>
              <a:custGeom>
                <a:rect b="b" l="l" r="r" t="t"/>
                <a:pathLst>
                  <a:path extrusionOk="0" h="75" w="88">
                    <a:moveTo>
                      <a:pt x="29" y="16"/>
                    </a:moveTo>
                    <a:cubicBezTo>
                      <a:pt x="51" y="0"/>
                      <a:pt x="88" y="43"/>
                      <a:pt x="77" y="52"/>
                    </a:cubicBezTo>
                    <a:cubicBezTo>
                      <a:pt x="72" y="58"/>
                      <a:pt x="54" y="74"/>
                      <a:pt x="53" y="75"/>
                    </a:cubicBezTo>
                    <a:cubicBezTo>
                      <a:pt x="62" y="67"/>
                      <a:pt x="23" y="20"/>
                      <a:pt x="0" y="36"/>
                    </a:cubicBezTo>
                    <a:cubicBezTo>
                      <a:pt x="0" y="36"/>
                      <a:pt x="26" y="18"/>
                      <a:pt x="29" y="16"/>
                    </a:cubicBezTo>
                    <a:close/>
                  </a:path>
                </a:pathLst>
              </a:cu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72" name="Google Shape;472;p37"/>
              <p:cNvSpPr/>
              <p:nvPr/>
            </p:nvSpPr>
            <p:spPr>
              <a:xfrm>
                <a:off x="7537450" y="628650"/>
                <a:ext cx="201613" cy="436563"/>
              </a:xfrm>
              <a:custGeom>
                <a:rect b="b" l="l" r="r" t="t"/>
                <a:pathLst>
                  <a:path extrusionOk="0" h="183" w="85">
                    <a:moveTo>
                      <a:pt x="26" y="7"/>
                    </a:moveTo>
                    <a:cubicBezTo>
                      <a:pt x="22" y="5"/>
                      <a:pt x="17" y="2"/>
                      <a:pt x="11" y="0"/>
                    </a:cubicBezTo>
                    <a:cubicBezTo>
                      <a:pt x="0" y="87"/>
                      <a:pt x="0" y="87"/>
                      <a:pt x="0" y="87"/>
                    </a:cubicBezTo>
                    <a:cubicBezTo>
                      <a:pt x="9" y="102"/>
                      <a:pt x="20" y="128"/>
                      <a:pt x="20" y="164"/>
                    </a:cubicBezTo>
                    <a:cubicBezTo>
                      <a:pt x="20" y="183"/>
                      <a:pt x="20" y="183"/>
                      <a:pt x="20" y="183"/>
                    </a:cubicBezTo>
                    <a:cubicBezTo>
                      <a:pt x="85" y="183"/>
                      <a:pt x="85" y="183"/>
                      <a:pt x="85" y="183"/>
                    </a:cubicBezTo>
                    <a:cubicBezTo>
                      <a:pt x="85" y="164"/>
                      <a:pt x="85" y="164"/>
                      <a:pt x="85" y="164"/>
                    </a:cubicBezTo>
                    <a:cubicBezTo>
                      <a:pt x="85" y="97"/>
                      <a:pt x="62" y="29"/>
                      <a:pt x="26" y="7"/>
                    </a:cubicBezTo>
                    <a:close/>
                  </a:path>
                </a:pathLst>
              </a:custGeom>
              <a:solidFill>
                <a:srgbClr val="213228"/>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73" name="Google Shape;473;p37"/>
              <p:cNvSpPr/>
              <p:nvPr/>
            </p:nvSpPr>
            <p:spPr>
              <a:xfrm>
                <a:off x="7267575" y="-1588"/>
                <a:ext cx="96900" cy="95400"/>
              </a:xfrm>
              <a:prstGeom prst="ellipse">
                <a:avLst/>
              </a:prstGeom>
              <a:solidFill>
                <a:srgbClr val="0A5780"/>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74" name="Google Shape;474;p37"/>
              <p:cNvSpPr/>
              <p:nvPr/>
            </p:nvSpPr>
            <p:spPr>
              <a:xfrm>
                <a:off x="7107238" y="241300"/>
                <a:ext cx="422275" cy="31749"/>
              </a:xfrm>
              <a:custGeom>
                <a:rect b="b" l="l" r="r" t="t"/>
                <a:pathLst>
                  <a:path extrusionOk="0" h="13" w="177">
                    <a:moveTo>
                      <a:pt x="170" y="0"/>
                    </a:moveTo>
                    <a:cubicBezTo>
                      <a:pt x="174" y="0"/>
                      <a:pt x="177" y="2"/>
                      <a:pt x="177" y="6"/>
                    </a:cubicBezTo>
                    <a:cubicBezTo>
                      <a:pt x="177" y="10"/>
                      <a:pt x="174" y="13"/>
                      <a:pt x="170" y="13"/>
                    </a:cubicBezTo>
                    <a:cubicBezTo>
                      <a:pt x="6" y="13"/>
                      <a:pt x="6" y="13"/>
                      <a:pt x="6" y="13"/>
                    </a:cubicBezTo>
                    <a:cubicBezTo>
                      <a:pt x="3" y="13"/>
                      <a:pt x="0" y="10"/>
                      <a:pt x="0" y="6"/>
                    </a:cubicBezTo>
                    <a:cubicBezTo>
                      <a:pt x="0" y="2"/>
                      <a:pt x="3" y="0"/>
                      <a:pt x="6" y="0"/>
                    </a:cubicBezTo>
                  </a:path>
                </a:pathLst>
              </a:custGeom>
              <a:solidFill>
                <a:srgbClr val="003B4F"/>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475" name="Google Shape;475;p37"/>
            <p:cNvSpPr txBox="1"/>
            <p:nvPr/>
          </p:nvSpPr>
          <p:spPr>
            <a:xfrm>
              <a:off x="684212" y="1215298"/>
              <a:ext cx="2233500" cy="1193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100" u="none" cap="none" strike="noStrike">
                  <a:solidFill>
                    <a:srgbClr val="A6A6A6"/>
                  </a:solidFill>
                  <a:latin typeface="Calibri"/>
                  <a:ea typeface="Calibri"/>
                  <a:cs typeface="Calibri"/>
                  <a:sym typeface="Calibri"/>
                </a:rPr>
                <a:t>High employee costs</a:t>
              </a:r>
              <a:br>
                <a:rPr i="0" lang="en" sz="1100" u="none" cap="none" strike="noStrike">
                  <a:solidFill>
                    <a:srgbClr val="A6A6A6"/>
                  </a:solidFill>
                  <a:latin typeface="Calibri"/>
                  <a:ea typeface="Calibri"/>
                  <a:cs typeface="Calibri"/>
                  <a:sym typeface="Calibri"/>
                </a:rPr>
              </a:br>
              <a:r>
                <a:rPr i="0" lang="en" sz="800" u="none" cap="none" strike="noStrike">
                  <a:solidFill>
                    <a:srgbClr val="A6A6A6"/>
                  </a:solidFill>
                  <a:latin typeface="Calibri"/>
                  <a:ea typeface="Calibri"/>
                  <a:cs typeface="Calibri"/>
                  <a:sym typeface="Calibri"/>
                </a:rPr>
                <a:t>On average 4 to 6 employees for checkout counters </a:t>
              </a:r>
              <a:r>
                <a:rPr lang="en" sz="800">
                  <a:solidFill>
                    <a:srgbClr val="A6A6A6"/>
                  </a:solidFill>
                  <a:latin typeface="Calibri"/>
                  <a:ea typeface="Calibri"/>
                  <a:cs typeface="Calibri"/>
                  <a:sym typeface="Calibri"/>
                </a:rPr>
                <a:t>→ </a:t>
              </a:r>
              <a:r>
                <a:rPr i="0" lang="en" sz="800" u="none" cap="none" strike="noStrike">
                  <a:solidFill>
                    <a:srgbClr val="A6A6A6"/>
                  </a:solidFill>
                  <a:latin typeface="Calibri"/>
                  <a:ea typeface="Calibri"/>
                  <a:cs typeface="Calibri"/>
                  <a:sym typeface="Calibri"/>
                </a:rPr>
                <a:t>15k per mont</a:t>
              </a:r>
              <a:r>
                <a:rPr lang="en" sz="800">
                  <a:solidFill>
                    <a:srgbClr val="A6A6A6"/>
                  </a:solidFill>
                  <a:latin typeface="Calibri"/>
                  <a:ea typeface="Calibri"/>
                  <a:cs typeface="Calibri"/>
                  <a:sym typeface="Calibri"/>
                </a:rPr>
                <a:t>h → $180k per year</a:t>
              </a:r>
              <a:r>
                <a:rPr i="0" lang="en" sz="800" u="none" cap="none" strike="noStrike">
                  <a:solidFill>
                    <a:srgbClr val="A6A6A6"/>
                  </a:solidFill>
                  <a:latin typeface="Calibri"/>
                  <a:ea typeface="Calibri"/>
                  <a:cs typeface="Calibri"/>
                  <a:sym typeface="Calibri"/>
                </a:rPr>
                <a:t> </a:t>
              </a:r>
              <a:endParaRPr sz="11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7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48" name="Google Shape;148;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49" name="Google Shape;149;p27"/>
          <p:cNvPicPr preferRelativeResize="0"/>
          <p:nvPr/>
        </p:nvPicPr>
        <p:blipFill>
          <a:blip r:embed="rId3">
            <a:alphaModFix/>
          </a:blip>
          <a:stretch>
            <a:fillRect/>
          </a:stretch>
        </p:blipFill>
        <p:spPr>
          <a:xfrm>
            <a:off x="1248852" y="0"/>
            <a:ext cx="6646297"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55" name="Google Shape;155;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6" name="Google Shape;156;p28"/>
          <p:cNvPicPr preferRelativeResize="0"/>
          <p:nvPr/>
        </p:nvPicPr>
        <p:blipFill>
          <a:blip r:embed="rId3">
            <a:alphaModFix/>
          </a:blip>
          <a:stretch>
            <a:fillRect/>
          </a:stretch>
        </p:blipFill>
        <p:spPr>
          <a:xfrm>
            <a:off x="1230961" y="0"/>
            <a:ext cx="6682077"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62" name="Google Shape;162;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63" name="Google Shape;163;p29"/>
          <p:cNvPicPr preferRelativeResize="0"/>
          <p:nvPr/>
        </p:nvPicPr>
        <p:blipFill>
          <a:blip r:embed="rId3">
            <a:alphaModFix/>
          </a:blip>
          <a:stretch>
            <a:fillRect/>
          </a:stretch>
        </p:blipFill>
        <p:spPr>
          <a:xfrm>
            <a:off x="1169924" y="0"/>
            <a:ext cx="6804152"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69" name="Google Shape;169;p3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70" name="Google Shape;170;p30"/>
          <p:cNvPicPr preferRelativeResize="0"/>
          <p:nvPr/>
        </p:nvPicPr>
        <p:blipFill>
          <a:blip r:embed="rId3">
            <a:alphaModFix/>
          </a:blip>
          <a:stretch>
            <a:fillRect/>
          </a:stretch>
        </p:blipFill>
        <p:spPr>
          <a:xfrm>
            <a:off x="1153810" y="0"/>
            <a:ext cx="6836378"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ctrTitle"/>
          </p:nvPr>
        </p:nvSpPr>
        <p:spPr>
          <a:xfrm>
            <a:off x="311700" y="319375"/>
            <a:ext cx="8520600" cy="551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High level product specification</a:t>
            </a:r>
            <a:endParaRPr/>
          </a:p>
        </p:txBody>
      </p:sp>
      <p:sp>
        <p:nvSpPr>
          <p:cNvPr id="176" name="Google Shape;176;p3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77" name="Google Shape;177;p31"/>
          <p:cNvPicPr preferRelativeResize="0"/>
          <p:nvPr/>
        </p:nvPicPr>
        <p:blipFill rotWithShape="1">
          <a:blip r:embed="rId3">
            <a:alphaModFix/>
          </a:blip>
          <a:srcRect b="7330" l="1729" r="0" t="13077"/>
          <a:stretch/>
        </p:blipFill>
        <p:spPr>
          <a:xfrm>
            <a:off x="1762875" y="798500"/>
            <a:ext cx="5278326" cy="4274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83" name="Google Shape;183;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84" name="Google Shape;184;p32"/>
          <p:cNvPicPr preferRelativeResize="0"/>
          <p:nvPr/>
        </p:nvPicPr>
        <p:blipFill>
          <a:blip r:embed="rId3">
            <a:alphaModFix/>
          </a:blip>
          <a:stretch>
            <a:fillRect/>
          </a:stretch>
        </p:blipFill>
        <p:spPr>
          <a:xfrm>
            <a:off x="2000250" y="0"/>
            <a:ext cx="514350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90" name="Google Shape;190;p3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91" name="Google Shape;191;p33"/>
          <p:cNvPicPr preferRelativeResize="0"/>
          <p:nvPr/>
        </p:nvPicPr>
        <p:blipFill>
          <a:blip r:embed="rId3">
            <a:alphaModFix/>
          </a:blip>
          <a:stretch>
            <a:fillRect/>
          </a:stretch>
        </p:blipFill>
        <p:spPr>
          <a:xfrm>
            <a:off x="2000250" y="0"/>
            <a:ext cx="5143501"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97" name="Google Shape;197;p3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98" name="Google Shape;198;p34"/>
          <p:cNvPicPr preferRelativeResize="0"/>
          <p:nvPr/>
        </p:nvPicPr>
        <p:blipFill>
          <a:blip r:embed="rId3">
            <a:alphaModFix/>
          </a:blip>
          <a:stretch>
            <a:fillRect/>
          </a:stretch>
        </p:blipFill>
        <p:spPr>
          <a:xfrm>
            <a:off x="2000250" y="0"/>
            <a:ext cx="5143501"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