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2"/>
  </p:notesMasterIdLst>
  <p:handoutMasterIdLst>
    <p:handoutMasterId r:id="rId13"/>
  </p:handoutMasterIdLst>
  <p:sldIdLst>
    <p:sldId id="340" r:id="rId6"/>
    <p:sldId id="445" r:id="rId7"/>
    <p:sldId id="441" r:id="rId8"/>
    <p:sldId id="447" r:id="rId9"/>
    <p:sldId id="442" r:id="rId10"/>
    <p:sldId id="446" r:id="rId11"/>
  </p:sldIdLst>
  <p:sldSz cx="12192000" cy="6858000"/>
  <p:notesSz cx="7315200" cy="9601200"/>
  <p:custDataLst>
    <p:tags r:id="rId14"/>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p:scale>
          <a:sx n="61" d="100"/>
          <a:sy n="61" d="100"/>
        </p:scale>
        <p:origin x="892" y="60"/>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5/31/2020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5/31/2020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4"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31/05/2020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List of Providers Assessed</a:t>
            </a:r>
          </a:p>
        </p:txBody>
      </p:sp>
      <p:sp>
        <p:nvSpPr>
          <p:cNvPr id="25" name="Text Placeholder 24"/>
          <p:cNvSpPr>
            <a:spLocks noGrp="1"/>
          </p:cNvSpPr>
          <p:nvPr>
            <p:ph type="body" sz="quarter" idx="13"/>
          </p:nvPr>
        </p:nvSpPr>
        <p:spPr/>
        <p:txBody>
          <a:bodyPr/>
          <a:lstStyle/>
          <a:p>
            <a:r>
              <a:rPr lang="en-US" sz="1400" dirty="0"/>
              <a:t>The following is a long list 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3400618865"/>
              </p:ext>
            </p:extLst>
          </p:nvPr>
        </p:nvGraphicFramePr>
        <p:xfrm>
          <a:off x="1900237" y="1083108"/>
          <a:ext cx="8391529" cy="5229744"/>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552607">
                  <a:extLst>
                    <a:ext uri="{9D8B030D-6E8A-4147-A177-3AD203B41FA5}">
                      <a16:colId xmlns:a16="http://schemas.microsoft.com/office/drawing/2014/main" val="20001"/>
                    </a:ext>
                  </a:extLst>
                </a:gridCol>
                <a:gridCol w="4892049">
                  <a:extLst>
                    <a:ext uri="{9D8B030D-6E8A-4147-A177-3AD203B41FA5}">
                      <a16:colId xmlns:a16="http://schemas.microsoft.com/office/drawing/2014/main" val="20002"/>
                    </a:ext>
                  </a:extLst>
                </a:gridCol>
              </a:tblGrid>
              <a:tr h="458930">
                <a:tc gridSpan="2">
                  <a:txBody>
                    <a:bodyPr/>
                    <a:lstStyle/>
                    <a:p>
                      <a:pPr algn="ctr"/>
                      <a:r>
                        <a:rPr lang="en-AU" sz="1200" dirty="0">
                          <a:solidFill>
                            <a:schemeClr val="tx1"/>
                          </a:solidFill>
                          <a:latin typeface="+mj-lt"/>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mj-lt"/>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a:solidFill>
                            <a:schemeClr val="dk1"/>
                          </a:solidFill>
                          <a:latin typeface="+mn-lt"/>
                          <a:ea typeface="Open Sans" panose="020B0606030504020204" pitchFamily="34" charset="0"/>
                          <a:cs typeface="Open Sans" panose="020B0606030504020204" pitchFamily="34" charset="0"/>
                        </a:rPr>
                        <a:t>Xx</a:t>
                      </a: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5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i="0" kern="1200" dirty="0">
                          <a:solidFill>
                            <a:schemeClr val="tx2"/>
                          </a:solidFill>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dirty="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521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5678">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697407"/>
            <a:ext cx="1043394" cy="342841"/>
          </a:xfrm>
          <a:prstGeom prst="rect">
            <a:avLst/>
          </a:prstGeom>
        </p:spPr>
      </p:pic>
      <p:pic>
        <p:nvPicPr>
          <p:cNvPr id="5" name="Picture 4"/>
          <p:cNvPicPr>
            <a:picLocks noChangeAspect="1"/>
          </p:cNvPicPr>
          <p:nvPr/>
        </p:nvPicPr>
        <p:blipFill>
          <a:blip r:embed="rId4"/>
          <a:stretch>
            <a:fillRect/>
          </a:stretch>
        </p:blipFill>
        <p:spPr>
          <a:xfrm>
            <a:off x="4215884" y="4152382"/>
            <a:ext cx="792000" cy="288973"/>
          </a:xfrm>
          <a:prstGeom prst="rect">
            <a:avLst/>
          </a:prstGeom>
        </p:spPr>
      </p:pic>
      <p:pic>
        <p:nvPicPr>
          <p:cNvPr id="8" name="Picture 7"/>
          <p:cNvPicPr>
            <a:picLocks noChangeAspect="1"/>
          </p:cNvPicPr>
          <p:nvPr/>
        </p:nvPicPr>
        <p:blipFill>
          <a:blip r:embed="rId5"/>
          <a:stretch>
            <a:fillRect/>
          </a:stretch>
        </p:blipFill>
        <p:spPr>
          <a:xfrm>
            <a:off x="4033220" y="5870384"/>
            <a:ext cx="1157331" cy="235600"/>
          </a:xfrm>
          <a:prstGeom prst="rect">
            <a:avLst/>
          </a:prstGeom>
        </p:spPr>
      </p:pic>
      <p:pic>
        <p:nvPicPr>
          <p:cNvPr id="9" name="Picture 8"/>
          <p:cNvPicPr>
            <a:picLocks noChangeAspect="1"/>
          </p:cNvPicPr>
          <p:nvPr/>
        </p:nvPicPr>
        <p:blipFill>
          <a:blip r:embed="rId6"/>
          <a:stretch>
            <a:fillRect/>
          </a:stretch>
        </p:blipFill>
        <p:spPr>
          <a:xfrm>
            <a:off x="4119697" y="475935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741" y="521445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106" y="353531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6555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6412" y="2910647"/>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16043">
                  <a:extLst>
                    <a:ext uri="{9D8B030D-6E8A-4147-A177-3AD203B41FA5}">
                      <a16:colId xmlns:a16="http://schemas.microsoft.com/office/drawing/2014/main" val="20005"/>
                    </a:ext>
                  </a:extLst>
                </a:gridCol>
                <a:gridCol w="1216043">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1343852814"/>
              </p:ext>
            </p:extLst>
          </p:nvPr>
        </p:nvGraphicFramePr>
        <p:xfrm>
          <a:off x="1898234" y="1258287"/>
          <a:ext cx="8531002" cy="5130755"/>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38092590"/>
                    </a:ext>
                  </a:extLst>
                </a:gridCol>
                <a:gridCol w="1244712">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181223">
                  <a:extLst>
                    <a:ext uri="{9D8B030D-6E8A-4147-A177-3AD203B41FA5}">
                      <a16:colId xmlns:a16="http://schemas.microsoft.com/office/drawing/2014/main" val="20004"/>
                    </a:ext>
                  </a:extLst>
                </a:gridCol>
                <a:gridCol w="1657833">
                  <a:extLst>
                    <a:ext uri="{9D8B030D-6E8A-4147-A177-3AD203B41FA5}">
                      <a16:colId xmlns:a16="http://schemas.microsoft.com/office/drawing/2014/main" val="20005"/>
                    </a:ext>
                  </a:extLst>
                </a:gridCol>
              </a:tblGrid>
              <a:tr h="370766">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3912">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93912">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27989">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295390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245" y="353714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077354"/>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48" name="Oval 6">
            <a:extLst>
              <a:ext uri="{FF2B5EF4-FFF2-40B4-BE49-F238E27FC236}">
                <a16:creationId xmlns:a16="http://schemas.microsoft.com/office/drawing/2014/main" id="{20EFC1C2-413A-4009-858A-79ECB6596B72}"/>
              </a:ext>
            </a:extLst>
          </p:cNvPr>
          <p:cNvSpPr/>
          <p:nvPr/>
        </p:nvSpPr>
        <p:spPr bwMode="gray">
          <a:xfrm>
            <a:off x="3358358" y="248130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3" name="Oval 6">
            <a:extLst>
              <a:ext uri="{FF2B5EF4-FFF2-40B4-BE49-F238E27FC236}">
                <a16:creationId xmlns:a16="http://schemas.microsoft.com/office/drawing/2014/main" id="{9DEE86CB-73F1-4FA7-BD0F-5D1E0E01589C}"/>
              </a:ext>
            </a:extLst>
          </p:cNvPr>
          <p:cNvSpPr/>
          <p:nvPr/>
        </p:nvSpPr>
        <p:spPr bwMode="gray">
          <a:xfrm>
            <a:off x="5560268" y="252860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4" name="Oval 6">
            <a:extLst>
              <a:ext uri="{FF2B5EF4-FFF2-40B4-BE49-F238E27FC236}">
                <a16:creationId xmlns:a16="http://schemas.microsoft.com/office/drawing/2014/main" id="{D401B3C1-16A4-4FAB-97DB-B6C6A9C04711}"/>
              </a:ext>
            </a:extLst>
          </p:cNvPr>
          <p:cNvSpPr/>
          <p:nvPr/>
        </p:nvSpPr>
        <p:spPr bwMode="gray">
          <a:xfrm>
            <a:off x="6968651" y="252860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5" name="Oval 6">
            <a:extLst>
              <a:ext uri="{FF2B5EF4-FFF2-40B4-BE49-F238E27FC236}">
                <a16:creationId xmlns:a16="http://schemas.microsoft.com/office/drawing/2014/main" id="{1DDBF3B2-C43C-409F-AE83-703ACB5B90DB}"/>
              </a:ext>
            </a:extLst>
          </p:cNvPr>
          <p:cNvSpPr/>
          <p:nvPr/>
        </p:nvSpPr>
        <p:spPr bwMode="gray">
          <a:xfrm>
            <a:off x="8082746" y="252860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56" name="Oval 6">
            <a:extLst>
              <a:ext uri="{FF2B5EF4-FFF2-40B4-BE49-F238E27FC236}">
                <a16:creationId xmlns:a16="http://schemas.microsoft.com/office/drawing/2014/main" id="{2FB42339-7C22-4A3B-A35B-458151661420}"/>
              </a:ext>
            </a:extLst>
          </p:cNvPr>
          <p:cNvSpPr/>
          <p:nvPr/>
        </p:nvSpPr>
        <p:spPr bwMode="gray">
          <a:xfrm>
            <a:off x="3400401" y="29857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7" name="Oval 6">
            <a:extLst>
              <a:ext uri="{FF2B5EF4-FFF2-40B4-BE49-F238E27FC236}">
                <a16:creationId xmlns:a16="http://schemas.microsoft.com/office/drawing/2014/main" id="{21F86DEF-65C4-4750-8BBB-A60D96A09862}"/>
              </a:ext>
            </a:extLst>
          </p:cNvPr>
          <p:cNvSpPr/>
          <p:nvPr/>
        </p:nvSpPr>
        <p:spPr bwMode="gray">
          <a:xfrm>
            <a:off x="5597057" y="301731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8" name="Oval 6">
            <a:extLst>
              <a:ext uri="{FF2B5EF4-FFF2-40B4-BE49-F238E27FC236}">
                <a16:creationId xmlns:a16="http://schemas.microsoft.com/office/drawing/2014/main" id="{9B5D85E4-9B0F-4588-83C5-E1383B922EF0}"/>
              </a:ext>
            </a:extLst>
          </p:cNvPr>
          <p:cNvSpPr/>
          <p:nvPr/>
        </p:nvSpPr>
        <p:spPr bwMode="gray">
          <a:xfrm>
            <a:off x="6963394" y="30488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9" name="Oval 6">
            <a:extLst>
              <a:ext uri="{FF2B5EF4-FFF2-40B4-BE49-F238E27FC236}">
                <a16:creationId xmlns:a16="http://schemas.microsoft.com/office/drawing/2014/main" id="{A8F46C43-47AC-4165-9D5E-7854AF20AF6D}"/>
              </a:ext>
            </a:extLst>
          </p:cNvPr>
          <p:cNvSpPr/>
          <p:nvPr/>
        </p:nvSpPr>
        <p:spPr bwMode="gray">
          <a:xfrm>
            <a:off x="8045958" y="303834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0" name="Oval 6">
            <a:extLst>
              <a:ext uri="{FF2B5EF4-FFF2-40B4-BE49-F238E27FC236}">
                <a16:creationId xmlns:a16="http://schemas.microsoft.com/office/drawing/2014/main" id="{7D81FB86-EA3D-4AF5-85C3-4C32B2993749}"/>
              </a:ext>
            </a:extLst>
          </p:cNvPr>
          <p:cNvSpPr/>
          <p:nvPr/>
        </p:nvSpPr>
        <p:spPr bwMode="gray">
          <a:xfrm>
            <a:off x="3484483" y="371101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1" name="Oval 6">
            <a:extLst>
              <a:ext uri="{FF2B5EF4-FFF2-40B4-BE49-F238E27FC236}">
                <a16:creationId xmlns:a16="http://schemas.microsoft.com/office/drawing/2014/main" id="{9350E962-5B5B-4F37-997F-F791D03F81BD}"/>
              </a:ext>
            </a:extLst>
          </p:cNvPr>
          <p:cNvSpPr/>
          <p:nvPr/>
        </p:nvSpPr>
        <p:spPr bwMode="gray">
          <a:xfrm>
            <a:off x="5691649" y="371101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2" name="Oval 6">
            <a:extLst>
              <a:ext uri="{FF2B5EF4-FFF2-40B4-BE49-F238E27FC236}">
                <a16:creationId xmlns:a16="http://schemas.microsoft.com/office/drawing/2014/main" id="{162B12D8-00D2-46B5-99F1-3CFEA92E0308}"/>
              </a:ext>
            </a:extLst>
          </p:cNvPr>
          <p:cNvSpPr/>
          <p:nvPr/>
        </p:nvSpPr>
        <p:spPr bwMode="gray">
          <a:xfrm>
            <a:off x="6973905" y="359539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
            <a:extLst>
              <a:ext uri="{FF2B5EF4-FFF2-40B4-BE49-F238E27FC236}">
                <a16:creationId xmlns:a16="http://schemas.microsoft.com/office/drawing/2014/main" id="{964E45F7-C26E-4C27-ACF3-154AA3C96DF1}"/>
              </a:ext>
            </a:extLst>
          </p:cNvPr>
          <p:cNvSpPr/>
          <p:nvPr/>
        </p:nvSpPr>
        <p:spPr bwMode="gray">
          <a:xfrm>
            <a:off x="8077493" y="370048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
            <a:extLst>
              <a:ext uri="{FF2B5EF4-FFF2-40B4-BE49-F238E27FC236}">
                <a16:creationId xmlns:a16="http://schemas.microsoft.com/office/drawing/2014/main" id="{D75751B9-2CFD-4902-A439-3EDF523280D6}"/>
              </a:ext>
            </a:extLst>
          </p:cNvPr>
          <p:cNvSpPr/>
          <p:nvPr/>
        </p:nvSpPr>
        <p:spPr bwMode="gray">
          <a:xfrm>
            <a:off x="3416168" y="4010562"/>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66" name="Oval 6">
            <a:extLst>
              <a:ext uri="{FF2B5EF4-FFF2-40B4-BE49-F238E27FC236}">
                <a16:creationId xmlns:a16="http://schemas.microsoft.com/office/drawing/2014/main" id="{50484383-89CA-4C61-95B6-B123CCFAFB9F}"/>
              </a:ext>
            </a:extLst>
          </p:cNvPr>
          <p:cNvSpPr/>
          <p:nvPr/>
        </p:nvSpPr>
        <p:spPr bwMode="gray">
          <a:xfrm>
            <a:off x="5717925" y="415770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67" name="Oval 6">
            <a:extLst>
              <a:ext uri="{FF2B5EF4-FFF2-40B4-BE49-F238E27FC236}">
                <a16:creationId xmlns:a16="http://schemas.microsoft.com/office/drawing/2014/main" id="{E6D01A7B-C115-4385-A469-836E67F1FE28}"/>
              </a:ext>
            </a:extLst>
          </p:cNvPr>
          <p:cNvSpPr/>
          <p:nvPr/>
        </p:nvSpPr>
        <p:spPr bwMode="gray">
          <a:xfrm>
            <a:off x="7052733" y="4189238"/>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68" name="Oval 6">
            <a:extLst>
              <a:ext uri="{FF2B5EF4-FFF2-40B4-BE49-F238E27FC236}">
                <a16:creationId xmlns:a16="http://schemas.microsoft.com/office/drawing/2014/main" id="{E42DF25C-279D-47D2-ABB6-A868CDF5E006}"/>
              </a:ext>
            </a:extLst>
          </p:cNvPr>
          <p:cNvSpPr/>
          <p:nvPr/>
        </p:nvSpPr>
        <p:spPr bwMode="gray">
          <a:xfrm>
            <a:off x="8019680" y="4126168"/>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69" name="Oval 6">
            <a:extLst>
              <a:ext uri="{FF2B5EF4-FFF2-40B4-BE49-F238E27FC236}">
                <a16:creationId xmlns:a16="http://schemas.microsoft.com/office/drawing/2014/main" id="{7750A653-2425-4BDB-8B6D-B639F20D675D}"/>
              </a:ext>
            </a:extLst>
          </p:cNvPr>
          <p:cNvSpPr/>
          <p:nvPr/>
        </p:nvSpPr>
        <p:spPr bwMode="gray">
          <a:xfrm>
            <a:off x="3405657" y="475678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6">
            <a:extLst>
              <a:ext uri="{FF2B5EF4-FFF2-40B4-BE49-F238E27FC236}">
                <a16:creationId xmlns:a16="http://schemas.microsoft.com/office/drawing/2014/main" id="{6F768300-1F05-4047-85FA-F62834A4ECD2}"/>
              </a:ext>
            </a:extLst>
          </p:cNvPr>
          <p:cNvSpPr/>
          <p:nvPr/>
        </p:nvSpPr>
        <p:spPr bwMode="gray">
          <a:xfrm>
            <a:off x="5675882" y="470423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1" name="Oval 6">
            <a:extLst>
              <a:ext uri="{FF2B5EF4-FFF2-40B4-BE49-F238E27FC236}">
                <a16:creationId xmlns:a16="http://schemas.microsoft.com/office/drawing/2014/main" id="{36138B47-13FC-4D30-AAAA-7CB211670F53}"/>
              </a:ext>
            </a:extLst>
          </p:cNvPr>
          <p:cNvSpPr/>
          <p:nvPr/>
        </p:nvSpPr>
        <p:spPr bwMode="gray">
          <a:xfrm>
            <a:off x="7021205" y="472525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2" name="Oval 6">
            <a:extLst>
              <a:ext uri="{FF2B5EF4-FFF2-40B4-BE49-F238E27FC236}">
                <a16:creationId xmlns:a16="http://schemas.microsoft.com/office/drawing/2014/main" id="{CCBD6B54-B6CB-403D-B2D6-C501C217C8CE}"/>
              </a:ext>
            </a:extLst>
          </p:cNvPr>
          <p:cNvSpPr/>
          <p:nvPr/>
        </p:nvSpPr>
        <p:spPr bwMode="gray">
          <a:xfrm>
            <a:off x="8198358" y="47147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3" name="Oval 6">
            <a:extLst>
              <a:ext uri="{FF2B5EF4-FFF2-40B4-BE49-F238E27FC236}">
                <a16:creationId xmlns:a16="http://schemas.microsoft.com/office/drawing/2014/main" id="{D17BF3AF-2A9D-4185-B0A9-28595FD2A289}"/>
              </a:ext>
            </a:extLst>
          </p:cNvPr>
          <p:cNvSpPr/>
          <p:nvPr/>
        </p:nvSpPr>
        <p:spPr bwMode="gray">
          <a:xfrm>
            <a:off x="3458208" y="5418938"/>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4" name="Oval 6">
            <a:extLst>
              <a:ext uri="{FF2B5EF4-FFF2-40B4-BE49-F238E27FC236}">
                <a16:creationId xmlns:a16="http://schemas.microsoft.com/office/drawing/2014/main" id="{E1964299-FCB9-4C9F-A934-B224FF36EF2B}"/>
              </a:ext>
            </a:extLst>
          </p:cNvPr>
          <p:cNvSpPr/>
          <p:nvPr/>
        </p:nvSpPr>
        <p:spPr bwMode="gray">
          <a:xfrm>
            <a:off x="5654863" y="537689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5" name="Oval 6">
            <a:extLst>
              <a:ext uri="{FF2B5EF4-FFF2-40B4-BE49-F238E27FC236}">
                <a16:creationId xmlns:a16="http://schemas.microsoft.com/office/drawing/2014/main" id="{7B554E12-123F-4FFE-A8B0-EAA28F43C85B}"/>
              </a:ext>
            </a:extLst>
          </p:cNvPr>
          <p:cNvSpPr/>
          <p:nvPr/>
        </p:nvSpPr>
        <p:spPr bwMode="gray">
          <a:xfrm>
            <a:off x="7000177" y="537689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7" name="Oval 6">
            <a:extLst>
              <a:ext uri="{FF2B5EF4-FFF2-40B4-BE49-F238E27FC236}">
                <a16:creationId xmlns:a16="http://schemas.microsoft.com/office/drawing/2014/main" id="{6B30FD63-D51C-4336-A525-EBD832F372AD}"/>
              </a:ext>
            </a:extLst>
          </p:cNvPr>
          <p:cNvSpPr/>
          <p:nvPr/>
        </p:nvSpPr>
        <p:spPr bwMode="gray">
          <a:xfrm>
            <a:off x="8082745" y="545047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8" name="Oval 6">
            <a:extLst>
              <a:ext uri="{FF2B5EF4-FFF2-40B4-BE49-F238E27FC236}">
                <a16:creationId xmlns:a16="http://schemas.microsoft.com/office/drawing/2014/main" id="{72F6766E-0AB3-49E4-A335-7E7F6B746468}"/>
              </a:ext>
            </a:extLst>
          </p:cNvPr>
          <p:cNvSpPr/>
          <p:nvPr/>
        </p:nvSpPr>
        <p:spPr bwMode="gray">
          <a:xfrm>
            <a:off x="3426677" y="606006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9" name="Oval 6">
            <a:extLst>
              <a:ext uri="{FF2B5EF4-FFF2-40B4-BE49-F238E27FC236}">
                <a16:creationId xmlns:a16="http://schemas.microsoft.com/office/drawing/2014/main" id="{0C77BBA6-B86A-4B01-A5F3-4677542B1B1E}"/>
              </a:ext>
            </a:extLst>
          </p:cNvPr>
          <p:cNvSpPr/>
          <p:nvPr/>
        </p:nvSpPr>
        <p:spPr bwMode="gray">
          <a:xfrm>
            <a:off x="8208869" y="599700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0" name="Oval 6">
            <a:extLst>
              <a:ext uri="{FF2B5EF4-FFF2-40B4-BE49-F238E27FC236}">
                <a16:creationId xmlns:a16="http://schemas.microsoft.com/office/drawing/2014/main" id="{F52D961C-581B-455E-8374-F96DCA15C11F}"/>
              </a:ext>
            </a:extLst>
          </p:cNvPr>
          <p:cNvSpPr/>
          <p:nvPr/>
        </p:nvSpPr>
        <p:spPr bwMode="gray">
          <a:xfrm>
            <a:off x="5733693" y="594971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
        <p:nvSpPr>
          <p:cNvPr id="81" name="Oval 6">
            <a:extLst>
              <a:ext uri="{FF2B5EF4-FFF2-40B4-BE49-F238E27FC236}">
                <a16:creationId xmlns:a16="http://schemas.microsoft.com/office/drawing/2014/main" id="{185E4D49-2A15-43D8-AAE4-61A6C71E12C0}"/>
              </a:ext>
            </a:extLst>
          </p:cNvPr>
          <p:cNvSpPr/>
          <p:nvPr/>
        </p:nvSpPr>
        <p:spPr bwMode="gray">
          <a:xfrm>
            <a:off x="7026459" y="5970737"/>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rgbClr val="FFCD00"/>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0</TotalTime>
  <Words>515</Words>
  <Application>Microsoft Office PowerPoint</Application>
  <PresentationFormat>Widescreen</PresentationFormat>
  <Paragraphs>143</Paragraphs>
  <Slides>6</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Open Sans</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krithika jagannath</cp:lastModifiedBy>
  <cp:revision>39</cp:revision>
  <cp:lastPrinted>2014-06-25T02:16:22Z</cp:lastPrinted>
  <dcterms:created xsi:type="dcterms:W3CDTF">2016-11-09T03:27:53Z</dcterms:created>
  <dcterms:modified xsi:type="dcterms:W3CDTF">2020-05-31T05:08:47Z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