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61" d="100"/>
          <a:sy n="61" d="100"/>
        </p:scale>
        <p:origin x="10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31/05/2020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sz="1800" noProof="0" dirty="0"/>
              <a:t>Usability of the Solution </a:t>
            </a:r>
          </a:p>
          <a:p>
            <a:pPr lvl="2"/>
            <a:r>
              <a:rPr lang="en-US" sz="1800" dirty="0"/>
              <a:t>How do we ensure the solution is user-friendly and well adopted, including: • Ease of use – customer testing during design • Meets customer needs – considering different user scenarios across computer, tablet, mobile • Web standards – Web Content Accessibility Guidelines (WCAG) v2 compliant </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Delivery </a:t>
            </a:r>
          </a:p>
          <a:p>
            <a:pPr lvl="2"/>
            <a:r>
              <a:rPr lang="en-US" sz="1800" dirty="0"/>
              <a:t>How can these technology capabilities be procured and implemented, including: • What components would work well as Software-as-</a:t>
            </a:r>
            <a:r>
              <a:rPr lang="en-US" sz="1800" dirty="0" err="1"/>
              <a:t>aService</a:t>
            </a:r>
            <a:r>
              <a:rPr lang="en-US" sz="1800" dirty="0"/>
              <a:t> – e.g. savings calculators • Do you need any external vendors, or can this be built in-house? </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Architecture </a:t>
            </a:r>
          </a:p>
          <a:p>
            <a:pPr lvl="2"/>
            <a:r>
              <a:rPr lang="en-US" sz="1800" dirty="0"/>
              <a:t>Explore the technology capabilities needed to run an online banking solution, considering: • Software – platform, operating system etc. • Infrastructure – database capabilities, hosting etc. • Security – encryption, secure log-on etc. • Support – level of training of IT support staff required</a:t>
            </a:r>
            <a:endParaRPr lang="en-AU" sz="180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Framework and Compatibility </a:t>
            </a:r>
          </a:p>
          <a:p>
            <a:pPr lvl="2"/>
            <a:r>
              <a:rPr lang="en-US" sz="1800" dirty="0"/>
              <a:t>How can you cater for as many customers as possible: • Which internet browsers to support – IE, Chrome, Safari etc. • Internet speeds / performance • Website code/language selection – Java, C++, Flash</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Value Analysis</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Costs</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Feasibility</a:t>
            </a:r>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Benefits</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Delivery Approach</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Resource Requirements</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Timeframes</a:t>
            </a: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 Estimates</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Widescreen</PresentationFormat>
  <Paragraphs>33</Paragraphs>
  <Slides>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Chronicle Display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krithika jagannath</cp:lastModifiedBy>
  <cp:revision>40</cp:revision>
  <dcterms:created xsi:type="dcterms:W3CDTF">2019-02-05T22:29:20Z</dcterms:created>
  <dcterms:modified xsi:type="dcterms:W3CDTF">2020-05-31T08:52:56Z</dcterms:modified>
</cp:coreProperties>
</file>