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thika jagannath" initials="kj" lastIdx="2" clrIdx="0">
    <p:extLst>
      <p:ext uri="{19B8F6BF-5375-455C-9EA6-DF929625EA0E}">
        <p15:presenceInfo xmlns:p15="http://schemas.microsoft.com/office/powerpoint/2012/main" userId="4e4a93635cbdeb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65" autoAdjust="0"/>
  </p:normalViewPr>
  <p:slideViewPr>
    <p:cSldViewPr snapToGrid="0">
      <p:cViewPr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rithika%20jagannath\Downloads\KPMG_VI_New_raw_data_update_final%20(2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rithika%20jagannath\Downloads\KPMG_VI_New_raw_data_update_final%20(2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CustomerDemographic!$E$2:$E$4002</cx:f>
        <cx:lvl ptCount="4001" formatCode="General">
          <cx:pt idx="0">93</cx:pt>
          <cx:pt idx="1">81</cx:pt>
          <cx:pt idx="2">61</cx:pt>
          <cx:pt idx="3">33</cx:pt>
          <cx:pt idx="4">56</cx:pt>
          <cx:pt idx="5">35</cx:pt>
          <cx:pt idx="6">6</cx:pt>
          <cx:pt idx="7">31</cx:pt>
          <cx:pt idx="8">97</cx:pt>
          <cx:pt idx="9">49</cx:pt>
          <cx:pt idx="10">99</cx:pt>
          <cx:pt idx="11">58</cx:pt>
          <cx:pt idx="12">38</cx:pt>
          <cx:pt idx="13">85</cx:pt>
          <cx:pt idx="14">91</cx:pt>
          <cx:pt idx="15">38</cx:pt>
          <cx:pt idx="16">57</cx:pt>
          <cx:pt idx="17">79</cx:pt>
          <cx:pt idx="18">76</cx:pt>
          <cx:pt idx="19">72</cx:pt>
          <cx:pt idx="20">74</cx:pt>
          <cx:pt idx="21">79</cx:pt>
          <cx:pt idx="22">43</cx:pt>
          <cx:pt idx="23">55</cx:pt>
          <cx:pt idx="24">72</cx:pt>
          <cx:pt idx="25">12</cx:pt>
          <cx:pt idx="26">37</cx:pt>
          <cx:pt idx="27">5</cx:pt>
          <cx:pt idx="28">62</cx:pt>
          <cx:pt idx="29">18</cx:pt>
          <cx:pt idx="30">3</cx:pt>
          <cx:pt idx="31">17</cx:pt>
          <cx:pt idx="32">44</cx:pt>
          <cx:pt idx="33">59</cx:pt>
          <cx:pt idx="34">40</cx:pt>
          <cx:pt idx="35">33</cx:pt>
          <cx:pt idx="36">46</cx:pt>
          <cx:pt idx="37">37</cx:pt>
          <cx:pt idx="38">5</cx:pt>
          <cx:pt idx="39">91</cx:pt>
          <cx:pt idx="40">64</cx:pt>
          <cx:pt idx="41">24</cx:pt>
          <cx:pt idx="42">38</cx:pt>
          <cx:pt idx="43">63</cx:pt>
          <cx:pt idx="44">64</cx:pt>
          <cx:pt idx="45">98</cx:pt>
          <cx:pt idx="46">51</cx:pt>
          <cx:pt idx="47">46</cx:pt>
          <cx:pt idx="48">63</cx:pt>
          <cx:pt idx="49">38</cx:pt>
          <cx:pt idx="50">68</cx:pt>
          <cx:pt idx="51">57</cx:pt>
          <cx:pt idx="52">22</cx:pt>
          <cx:pt idx="53">2</cx:pt>
          <cx:pt idx="54">48</cx:pt>
          <cx:pt idx="55">44</cx:pt>
          <cx:pt idx="56">87</cx:pt>
          <cx:pt idx="57">26</cx:pt>
          <cx:pt idx="58">60</cx:pt>
          <cx:pt idx="59">18</cx:pt>
          <cx:pt idx="60">47</cx:pt>
          <cx:pt idx="61">38</cx:pt>
          <cx:pt idx="62">58</cx:pt>
          <cx:pt idx="63">73</cx:pt>
          <cx:pt idx="64">21</cx:pt>
          <cx:pt idx="65">46</cx:pt>
          <cx:pt idx="66">67</cx:pt>
          <cx:pt idx="67">37</cx:pt>
          <cx:pt idx="68">16</cx:pt>
          <cx:pt idx="69">78</cx:pt>
          <cx:pt idx="70">30</cx:pt>
          <cx:pt idx="71">93</cx:pt>
          <cx:pt idx="72">16</cx:pt>
          <cx:pt idx="73">94</cx:pt>
          <cx:pt idx="74">28</cx:pt>
          <cx:pt idx="75">20</cx:pt>
          <cx:pt idx="76">79</cx:pt>
          <cx:pt idx="77">37</cx:pt>
          <cx:pt idx="78">76</cx:pt>
          <cx:pt idx="79">11</cx:pt>
          <cx:pt idx="80">58</cx:pt>
          <cx:pt idx="81">93</cx:pt>
          <cx:pt idx="82">97</cx:pt>
          <cx:pt idx="83">78</cx:pt>
          <cx:pt idx="84">1</cx:pt>
          <cx:pt idx="85">75</cx:pt>
          <cx:pt idx="86">78</cx:pt>
          <cx:pt idx="87">41</cx:pt>
          <cx:pt idx="88">74</cx:pt>
          <cx:pt idx="89">76</cx:pt>
          <cx:pt idx="90">69</cx:pt>
          <cx:pt idx="91">98</cx:pt>
          <cx:pt idx="92">63</cx:pt>
          <cx:pt idx="93">33</cx:pt>
          <cx:pt idx="94">67</cx:pt>
          <cx:pt idx="95">33</cx:pt>
          <cx:pt idx="96">16</cx:pt>
          <cx:pt idx="97">19</cx:pt>
          <cx:pt idx="98">97</cx:pt>
          <cx:pt idx="99">80</cx:pt>
          <cx:pt idx="100">83</cx:pt>
          <cx:pt idx="101">51</cx:pt>
          <cx:pt idx="102">49</cx:pt>
          <cx:pt idx="103">40</cx:pt>
          <cx:pt idx="104">25</cx:pt>
          <cx:pt idx="105">54</cx:pt>
          <cx:pt idx="106">97</cx:pt>
          <cx:pt idx="107">4</cx:pt>
          <cx:pt idx="108">16</cx:pt>
          <cx:pt idx="109">23</cx:pt>
          <cx:pt idx="110">65</cx:pt>
          <cx:pt idx="111">88</cx:pt>
          <cx:pt idx="112">67</cx:pt>
          <cx:pt idx="113">10</cx:pt>
          <cx:pt idx="114">77</cx:pt>
          <cx:pt idx="115">49</cx:pt>
          <cx:pt idx="116">75</cx:pt>
          <cx:pt idx="117">43</cx:pt>
          <cx:pt idx="118">9</cx:pt>
          <cx:pt idx="119">80</cx:pt>
          <cx:pt idx="120">82</cx:pt>
          <cx:pt idx="121">87</cx:pt>
          <cx:pt idx="122">85</cx:pt>
          <cx:pt idx="123">27</cx:pt>
          <cx:pt idx="124">94</cx:pt>
          <cx:pt idx="125">53</cx:pt>
          <cx:pt idx="126">81</cx:pt>
          <cx:pt idx="127">73</cx:pt>
          <cx:pt idx="128">64</cx:pt>
          <cx:pt idx="129">32</cx:pt>
          <cx:pt idx="130">57</cx:pt>
          <cx:pt idx="131">5</cx:pt>
          <cx:pt idx="132">12</cx:pt>
          <cx:pt idx="133">34</cx:pt>
          <cx:pt idx="134">18</cx:pt>
          <cx:pt idx="135">46</cx:pt>
          <cx:pt idx="136">27</cx:pt>
          <cx:pt idx="137">5</cx:pt>
          <cx:pt idx="138">1</cx:pt>
          <cx:pt idx="139">9</cx:pt>
          <cx:pt idx="140">67</cx:pt>
          <cx:pt idx="141">57</cx:pt>
          <cx:pt idx="142">19</cx:pt>
          <cx:pt idx="143">71</cx:pt>
          <cx:pt idx="144">33</cx:pt>
          <cx:pt idx="145">34</cx:pt>
          <cx:pt idx="146">32</cx:pt>
          <cx:pt idx="147">69</cx:pt>
          <cx:pt idx="148">41</cx:pt>
          <cx:pt idx="149">6</cx:pt>
          <cx:pt idx="150">36</cx:pt>
          <cx:pt idx="151">5</cx:pt>
          <cx:pt idx="152">73</cx:pt>
          <cx:pt idx="153">90</cx:pt>
          <cx:pt idx="154">4</cx:pt>
          <cx:pt idx="155">23</cx:pt>
          <cx:pt idx="156">97</cx:pt>
          <cx:pt idx="157">99</cx:pt>
          <cx:pt idx="158">90</cx:pt>
          <cx:pt idx="159">5</cx:pt>
          <cx:pt idx="160">49</cx:pt>
          <cx:pt idx="161">90</cx:pt>
          <cx:pt idx="162">58</cx:pt>
          <cx:pt idx="163">55</cx:pt>
          <cx:pt idx="164">61</cx:pt>
          <cx:pt idx="165">54</cx:pt>
          <cx:pt idx="166">95</cx:pt>
          <cx:pt idx="167">8</cx:pt>
          <cx:pt idx="168">20</cx:pt>
          <cx:pt idx="169">80</cx:pt>
          <cx:pt idx="170">62</cx:pt>
          <cx:pt idx="171">54</cx:pt>
          <cx:pt idx="172">99</cx:pt>
          <cx:pt idx="173">93</cx:pt>
          <cx:pt idx="174">36</cx:pt>
          <cx:pt idx="175">39</cx:pt>
          <cx:pt idx="176">25</cx:pt>
          <cx:pt idx="177">2</cx:pt>
          <cx:pt idx="178">23</cx:pt>
          <cx:pt idx="179">16</cx:pt>
          <cx:pt idx="180">49</cx:pt>
          <cx:pt idx="181">99</cx:pt>
          <cx:pt idx="182">7</cx:pt>
          <cx:pt idx="183">40</cx:pt>
          <cx:pt idx="184">80</cx:pt>
          <cx:pt idx="185">46</cx:pt>
          <cx:pt idx="186">97</cx:pt>
          <cx:pt idx="187">54</cx:pt>
          <cx:pt idx="188">73</cx:pt>
          <cx:pt idx="189">42</cx:pt>
          <cx:pt idx="190">22</cx:pt>
          <cx:pt idx="191">2</cx:pt>
          <cx:pt idx="192">13</cx:pt>
          <cx:pt idx="193">4</cx:pt>
          <cx:pt idx="194">34</cx:pt>
          <cx:pt idx="195">90</cx:pt>
          <cx:pt idx="196">32</cx:pt>
          <cx:pt idx="197">82</cx:pt>
          <cx:pt idx="198">61</cx:pt>
          <cx:pt idx="199">7</cx:pt>
          <cx:pt idx="200">45</cx:pt>
          <cx:pt idx="201">38</cx:pt>
          <cx:pt idx="202">71</cx:pt>
          <cx:pt idx="203">56</cx:pt>
          <cx:pt idx="204">18</cx:pt>
          <cx:pt idx="205">98</cx:pt>
          <cx:pt idx="206">9</cx:pt>
          <cx:pt idx="207">57</cx:pt>
          <cx:pt idx="208">9</cx:pt>
          <cx:pt idx="209">50</cx:pt>
          <cx:pt idx="210">6</cx:pt>
          <cx:pt idx="211">21</cx:pt>
          <cx:pt idx="212">13</cx:pt>
          <cx:pt idx="213">82</cx:pt>
          <cx:pt idx="214">37</cx:pt>
          <cx:pt idx="215">12</cx:pt>
          <cx:pt idx="216">63</cx:pt>
          <cx:pt idx="217">37</cx:pt>
          <cx:pt idx="218">9</cx:pt>
          <cx:pt idx="219">79</cx:pt>
          <cx:pt idx="220">14</cx:pt>
          <cx:pt idx="221">89</cx:pt>
          <cx:pt idx="222">13</cx:pt>
          <cx:pt idx="223">2</cx:pt>
          <cx:pt idx="224">84</cx:pt>
          <cx:pt idx="225">96</cx:pt>
          <cx:pt idx="226">99</cx:pt>
          <cx:pt idx="227">59</cx:pt>
          <cx:pt idx="228">30</cx:pt>
          <cx:pt idx="229">74</cx:pt>
          <cx:pt idx="230">48</cx:pt>
          <cx:pt idx="231">94</cx:pt>
          <cx:pt idx="232">34</cx:pt>
          <cx:pt idx="233">71</cx:pt>
          <cx:pt idx="234">30</cx:pt>
          <cx:pt idx="235">79</cx:pt>
          <cx:pt idx="236">18</cx:pt>
          <cx:pt idx="237">54</cx:pt>
          <cx:pt idx="238">62</cx:pt>
          <cx:pt idx="239">49</cx:pt>
          <cx:pt idx="240">94</cx:pt>
          <cx:pt idx="241">17</cx:pt>
          <cx:pt idx="242">94</cx:pt>
          <cx:pt idx="243">57</cx:pt>
          <cx:pt idx="244">6</cx:pt>
          <cx:pt idx="245">63</cx:pt>
          <cx:pt idx="246">62</cx:pt>
          <cx:pt idx="247">76</cx:pt>
          <cx:pt idx="248">65</cx:pt>
          <cx:pt idx="249">53</cx:pt>
          <cx:pt idx="250">88</cx:pt>
          <cx:pt idx="251">39</cx:pt>
          <cx:pt idx="252">82</cx:pt>
          <cx:pt idx="253">98</cx:pt>
          <cx:pt idx="254">2</cx:pt>
          <cx:pt idx="255">16</cx:pt>
          <cx:pt idx="256">70</cx:pt>
          <cx:pt idx="257">24</cx:pt>
          <cx:pt idx="258">70</cx:pt>
          <cx:pt idx="259">47</cx:pt>
          <cx:pt idx="260">74</cx:pt>
          <cx:pt idx="261">97</cx:pt>
          <cx:pt idx="262">89</cx:pt>
          <cx:pt idx="263">31</cx:pt>
          <cx:pt idx="264">74</cx:pt>
          <cx:pt idx="265">69</cx:pt>
          <cx:pt idx="266">53</cx:pt>
          <cx:pt idx="267">60</cx:pt>
          <cx:pt idx="268">55</cx:pt>
          <cx:pt idx="269">38</cx:pt>
          <cx:pt idx="270">51</cx:pt>
          <cx:pt idx="271">22</cx:pt>
          <cx:pt idx="272">54</cx:pt>
          <cx:pt idx="273">66</cx:pt>
          <cx:pt idx="274">7</cx:pt>
          <cx:pt idx="275">47</cx:pt>
          <cx:pt idx="276">69</cx:pt>
          <cx:pt idx="277">22</cx:pt>
          <cx:pt idx="278">0</cx:pt>
          <cx:pt idx="279">15</cx:pt>
          <cx:pt idx="280">51</cx:pt>
          <cx:pt idx="281">82</cx:pt>
          <cx:pt idx="282">34</cx:pt>
          <cx:pt idx="283">38</cx:pt>
          <cx:pt idx="284">3</cx:pt>
          <cx:pt idx="285">99</cx:pt>
          <cx:pt idx="286">41</cx:pt>
          <cx:pt idx="287">71</cx:pt>
          <cx:pt idx="288">43</cx:pt>
          <cx:pt idx="289">42</cx:pt>
          <cx:pt idx="290">63</cx:pt>
          <cx:pt idx="291">42</cx:pt>
          <cx:pt idx="292">80</cx:pt>
          <cx:pt idx="293">39</cx:pt>
          <cx:pt idx="294">64</cx:pt>
          <cx:pt idx="295">34</cx:pt>
          <cx:pt idx="296">33</cx:pt>
          <cx:pt idx="297">69</cx:pt>
          <cx:pt idx="298">80</cx:pt>
          <cx:pt idx="299">88</cx:pt>
          <cx:pt idx="300">54</cx:pt>
          <cx:pt idx="301">32</cx:pt>
          <cx:pt idx="302">59</cx:pt>
          <cx:pt idx="303">36</cx:pt>
          <cx:pt idx="304">1</cx:pt>
          <cx:pt idx="305">19</cx:pt>
          <cx:pt idx="306">55</cx:pt>
          <cx:pt idx="307">2</cx:pt>
          <cx:pt idx="308">53</cx:pt>
          <cx:pt idx="309">0</cx:pt>
          <cx:pt idx="310">86</cx:pt>
          <cx:pt idx="311">44</cx:pt>
          <cx:pt idx="312">70</cx:pt>
          <cx:pt idx="313">27</cx:pt>
          <cx:pt idx="314">67</cx:pt>
          <cx:pt idx="315">72</cx:pt>
          <cx:pt idx="316">26</cx:pt>
          <cx:pt idx="317">21</cx:pt>
          <cx:pt idx="318">32</cx:pt>
          <cx:pt idx="319">19</cx:pt>
          <cx:pt idx="320">58</cx:pt>
          <cx:pt idx="321">19</cx:pt>
          <cx:pt idx="322">54</cx:pt>
          <cx:pt idx="323">97</cx:pt>
          <cx:pt idx="324">98</cx:pt>
          <cx:pt idx="325">74</cx:pt>
          <cx:pt idx="326">10</cx:pt>
          <cx:pt idx="327">87</cx:pt>
          <cx:pt idx="328">25</cx:pt>
          <cx:pt idx="329">78</cx:pt>
          <cx:pt idx="330">87</cx:pt>
          <cx:pt idx="331">23</cx:pt>
          <cx:pt idx="332">25</cx:pt>
          <cx:pt idx="333">71</cx:pt>
          <cx:pt idx="334">20</cx:pt>
          <cx:pt idx="335">91</cx:pt>
          <cx:pt idx="336">67</cx:pt>
          <cx:pt idx="337">33</cx:pt>
          <cx:pt idx="338">56</cx:pt>
          <cx:pt idx="339">39</cx:pt>
          <cx:pt idx="340">10</cx:pt>
          <cx:pt idx="341">40</cx:pt>
          <cx:pt idx="342">76</cx:pt>
          <cx:pt idx="343">91</cx:pt>
          <cx:pt idx="344">74</cx:pt>
          <cx:pt idx="345">68</cx:pt>
          <cx:pt idx="346">50</cx:pt>
          <cx:pt idx="347">20</cx:pt>
          <cx:pt idx="348">35</cx:pt>
          <cx:pt idx="349">47</cx:pt>
          <cx:pt idx="350">69</cx:pt>
          <cx:pt idx="351">12</cx:pt>
          <cx:pt idx="352">9</cx:pt>
          <cx:pt idx="353">87</cx:pt>
          <cx:pt idx="354">97</cx:pt>
          <cx:pt idx="355">10</cx:pt>
          <cx:pt idx="356">21</cx:pt>
          <cx:pt idx="357">54</cx:pt>
          <cx:pt idx="358">2</cx:pt>
          <cx:pt idx="359">64</cx:pt>
          <cx:pt idx="360">59</cx:pt>
          <cx:pt idx="361">47</cx:pt>
          <cx:pt idx="362">82</cx:pt>
          <cx:pt idx="363">96</cx:pt>
          <cx:pt idx="364">98</cx:pt>
          <cx:pt idx="365">7</cx:pt>
          <cx:pt idx="366">93</cx:pt>
          <cx:pt idx="367">32</cx:pt>
          <cx:pt idx="368">19</cx:pt>
          <cx:pt idx="369">91</cx:pt>
          <cx:pt idx="370">7</cx:pt>
          <cx:pt idx="371">19</cx:pt>
          <cx:pt idx="372">95</cx:pt>
          <cx:pt idx="373">81</cx:pt>
          <cx:pt idx="374">13</cx:pt>
          <cx:pt idx="375">60</cx:pt>
          <cx:pt idx="376">65</cx:pt>
          <cx:pt idx="377">98</cx:pt>
          <cx:pt idx="378">2</cx:pt>
          <cx:pt idx="379">66</cx:pt>
          <cx:pt idx="380">99</cx:pt>
          <cx:pt idx="381">68</cx:pt>
          <cx:pt idx="382">37</cx:pt>
          <cx:pt idx="383">70</cx:pt>
          <cx:pt idx="384">69</cx:pt>
          <cx:pt idx="385">63</cx:pt>
          <cx:pt idx="386">34</cx:pt>
          <cx:pt idx="387">53</cx:pt>
          <cx:pt idx="388">97</cx:pt>
          <cx:pt idx="389">83</cx:pt>
          <cx:pt idx="390">80</cx:pt>
          <cx:pt idx="391">38</cx:pt>
          <cx:pt idx="392">35</cx:pt>
          <cx:pt idx="393">70</cx:pt>
          <cx:pt idx="394">28</cx:pt>
          <cx:pt idx="395">98</cx:pt>
          <cx:pt idx="396">86</cx:pt>
          <cx:pt idx="397">20</cx:pt>
          <cx:pt idx="398">26</cx:pt>
          <cx:pt idx="399">86</cx:pt>
          <cx:pt idx="400">56</cx:pt>
          <cx:pt idx="401">9</cx:pt>
          <cx:pt idx="402">40</cx:pt>
          <cx:pt idx="403">92</cx:pt>
          <cx:pt idx="404">19</cx:pt>
          <cx:pt idx="405">58</cx:pt>
          <cx:pt idx="406">82</cx:pt>
          <cx:pt idx="407">79</cx:pt>
          <cx:pt idx="408">84</cx:pt>
          <cx:pt idx="409">14</cx:pt>
          <cx:pt idx="410">84</cx:pt>
          <cx:pt idx="411">65</cx:pt>
          <cx:pt idx="412">79</cx:pt>
          <cx:pt idx="413">12</cx:pt>
          <cx:pt idx="414">20</cx:pt>
          <cx:pt idx="415">14</cx:pt>
          <cx:pt idx="416">37</cx:pt>
          <cx:pt idx="417">56</cx:pt>
          <cx:pt idx="418">34</cx:pt>
          <cx:pt idx="419">93</cx:pt>
          <cx:pt idx="420">26</cx:pt>
          <cx:pt idx="421">78</cx:pt>
          <cx:pt idx="422">43</cx:pt>
          <cx:pt idx="423">77</cx:pt>
          <cx:pt idx="424">60</cx:pt>
          <cx:pt idx="425">10</cx:pt>
          <cx:pt idx="426">77</cx:pt>
          <cx:pt idx="427">0</cx:pt>
          <cx:pt idx="428">7</cx:pt>
          <cx:pt idx="429">46</cx:pt>
          <cx:pt idx="430">8</cx:pt>
          <cx:pt idx="431">83</cx:pt>
          <cx:pt idx="432">94</cx:pt>
          <cx:pt idx="433">93</cx:pt>
          <cx:pt idx="434">5</cx:pt>
          <cx:pt idx="435">75</cx:pt>
          <cx:pt idx="436">24</cx:pt>
          <cx:pt idx="437">25</cx:pt>
          <cx:pt idx="438">26</cx:pt>
          <cx:pt idx="439">46</cx:pt>
          <cx:pt idx="440">74</cx:pt>
          <cx:pt idx="441">2</cx:pt>
          <cx:pt idx="442">21</cx:pt>
          <cx:pt idx="443">32</cx:pt>
          <cx:pt idx="444">91</cx:pt>
          <cx:pt idx="445">73</cx:pt>
          <cx:pt idx="446">98</cx:pt>
          <cx:pt idx="447">34</cx:pt>
          <cx:pt idx="448">74</cx:pt>
          <cx:pt idx="449">5</cx:pt>
          <cx:pt idx="450">37</cx:pt>
          <cx:pt idx="451">22</cx:pt>
          <cx:pt idx="452">81</cx:pt>
          <cx:pt idx="453">58</cx:pt>
          <cx:pt idx="454">97</cx:pt>
          <cx:pt idx="455">47</cx:pt>
          <cx:pt idx="456">70</cx:pt>
          <cx:pt idx="457">57</cx:pt>
          <cx:pt idx="458">88</cx:pt>
          <cx:pt idx="459">0</cx:pt>
          <cx:pt idx="460">19</cx:pt>
          <cx:pt idx="461">32</cx:pt>
          <cx:pt idx="462">9</cx:pt>
          <cx:pt idx="463">32</cx:pt>
          <cx:pt idx="464">54</cx:pt>
          <cx:pt idx="465">84</cx:pt>
          <cx:pt idx="466">51</cx:pt>
          <cx:pt idx="467">11</cx:pt>
          <cx:pt idx="468">91</cx:pt>
          <cx:pt idx="469">22</cx:pt>
          <cx:pt idx="470">82</cx:pt>
          <cx:pt idx="471">38</cx:pt>
          <cx:pt idx="472">2</cx:pt>
          <cx:pt idx="473">86</cx:pt>
          <cx:pt idx="474">0</cx:pt>
          <cx:pt idx="475">65</cx:pt>
          <cx:pt idx="476">32</cx:pt>
          <cx:pt idx="477">65</cx:pt>
          <cx:pt idx="478">11</cx:pt>
          <cx:pt idx="479">67</cx:pt>
          <cx:pt idx="480">68</cx:pt>
          <cx:pt idx="481">33</cx:pt>
          <cx:pt idx="482">35</cx:pt>
          <cx:pt idx="483">64</cx:pt>
          <cx:pt idx="484">23</cx:pt>
          <cx:pt idx="485">0</cx:pt>
          <cx:pt idx="486">70</cx:pt>
          <cx:pt idx="487">24</cx:pt>
          <cx:pt idx="488">18</cx:pt>
          <cx:pt idx="489">44</cx:pt>
          <cx:pt idx="490">45</cx:pt>
          <cx:pt idx="491">54</cx:pt>
          <cx:pt idx="492">83</cx:pt>
          <cx:pt idx="493">33</cx:pt>
          <cx:pt idx="494">91</cx:pt>
          <cx:pt idx="495">25</cx:pt>
          <cx:pt idx="496">96</cx:pt>
          <cx:pt idx="497">58</cx:pt>
          <cx:pt idx="498">39</cx:pt>
          <cx:pt idx="499">19</cx:pt>
          <cx:pt idx="500">94</cx:pt>
          <cx:pt idx="501">39</cx:pt>
          <cx:pt idx="502">87</cx:pt>
          <cx:pt idx="503">93</cx:pt>
          <cx:pt idx="504">40</cx:pt>
          <cx:pt idx="505">43</cx:pt>
          <cx:pt idx="506">98</cx:pt>
          <cx:pt idx="507">94</cx:pt>
          <cx:pt idx="508">64</cx:pt>
          <cx:pt idx="509">61</cx:pt>
          <cx:pt idx="510">92</cx:pt>
          <cx:pt idx="511">76</cx:pt>
          <cx:pt idx="512">30</cx:pt>
          <cx:pt idx="513">9</cx:pt>
          <cx:pt idx="514">55</cx:pt>
          <cx:pt idx="515">23</cx:pt>
          <cx:pt idx="516">73</cx:pt>
          <cx:pt idx="517">60</cx:pt>
          <cx:pt idx="518">83</cx:pt>
          <cx:pt idx="519">66</cx:pt>
          <cx:pt idx="520">29</cx:pt>
          <cx:pt idx="521">64</cx:pt>
          <cx:pt idx="522">44</cx:pt>
          <cx:pt idx="523">16</cx:pt>
          <cx:pt idx="524">64</cx:pt>
          <cx:pt idx="525">9</cx:pt>
          <cx:pt idx="526">81</cx:pt>
          <cx:pt idx="527">10</cx:pt>
          <cx:pt idx="528">18</cx:pt>
          <cx:pt idx="529">2</cx:pt>
          <cx:pt idx="530">94</cx:pt>
          <cx:pt idx="531">25</cx:pt>
          <cx:pt idx="532">40</cx:pt>
          <cx:pt idx="533">2</cx:pt>
          <cx:pt idx="534">67</cx:pt>
          <cx:pt idx="535">64</cx:pt>
          <cx:pt idx="536">16</cx:pt>
          <cx:pt idx="537">33</cx:pt>
          <cx:pt idx="538">53</cx:pt>
          <cx:pt idx="539">80</cx:pt>
          <cx:pt idx="540">23</cx:pt>
          <cx:pt idx="541">78</cx:pt>
          <cx:pt idx="542">9</cx:pt>
          <cx:pt idx="543">51</cx:pt>
          <cx:pt idx="544">43</cx:pt>
          <cx:pt idx="545">80</cx:pt>
          <cx:pt idx="546">22</cx:pt>
          <cx:pt idx="547">84</cx:pt>
          <cx:pt idx="548">84</cx:pt>
          <cx:pt idx="549">16</cx:pt>
          <cx:pt idx="550">8</cx:pt>
          <cx:pt idx="551">66</cx:pt>
          <cx:pt idx="552">62</cx:pt>
          <cx:pt idx="553">33</cx:pt>
          <cx:pt idx="554">99</cx:pt>
          <cx:pt idx="555">69</cx:pt>
          <cx:pt idx="556">67</cx:pt>
          <cx:pt idx="557">96</cx:pt>
          <cx:pt idx="558">39</cx:pt>
          <cx:pt idx="559">1</cx:pt>
          <cx:pt idx="560">99</cx:pt>
          <cx:pt idx="561">88</cx:pt>
          <cx:pt idx="562">25</cx:pt>
          <cx:pt idx="563">7</cx:pt>
          <cx:pt idx="564">30</cx:pt>
          <cx:pt idx="565">66</cx:pt>
          <cx:pt idx="566">73</cx:pt>
          <cx:pt idx="567">32</cx:pt>
          <cx:pt idx="568">30</cx:pt>
          <cx:pt idx="569">14</cx:pt>
          <cx:pt idx="570">30</cx:pt>
          <cx:pt idx="571">0</cx:pt>
          <cx:pt idx="572">39</cx:pt>
          <cx:pt idx="573">95</cx:pt>
          <cx:pt idx="574">64</cx:pt>
          <cx:pt idx="575">98</cx:pt>
          <cx:pt idx="576">41</cx:pt>
          <cx:pt idx="577">72</cx:pt>
          <cx:pt idx="578">89</cx:pt>
          <cx:pt idx="579">83</cx:pt>
          <cx:pt idx="580">32</cx:pt>
          <cx:pt idx="581">21</cx:pt>
          <cx:pt idx="582">97</cx:pt>
          <cx:pt idx="583">10</cx:pt>
          <cx:pt idx="584">66</cx:pt>
          <cx:pt idx="585">63</cx:pt>
          <cx:pt idx="586">43</cx:pt>
          <cx:pt idx="587">15</cx:pt>
          <cx:pt idx="588">76</cx:pt>
          <cx:pt idx="589">85</cx:pt>
          <cx:pt idx="590">16</cx:pt>
          <cx:pt idx="591">73</cx:pt>
          <cx:pt idx="592">64</cx:pt>
          <cx:pt idx="593">74</cx:pt>
          <cx:pt idx="594">72</cx:pt>
          <cx:pt idx="595">9</cx:pt>
          <cx:pt idx="596">6</cx:pt>
          <cx:pt idx="597">25</cx:pt>
          <cx:pt idx="598">48</cx:pt>
          <cx:pt idx="599">65</cx:pt>
          <cx:pt idx="600">56</cx:pt>
          <cx:pt idx="601">0</cx:pt>
          <cx:pt idx="602">28</cx:pt>
          <cx:pt idx="603">72</cx:pt>
          <cx:pt idx="604">13</cx:pt>
          <cx:pt idx="605">62</cx:pt>
          <cx:pt idx="606">55</cx:pt>
          <cx:pt idx="607">55</cx:pt>
          <cx:pt idx="608">32</cx:pt>
          <cx:pt idx="609">45</cx:pt>
          <cx:pt idx="610">58</cx:pt>
          <cx:pt idx="611">50</cx:pt>
          <cx:pt idx="612">4</cx:pt>
          <cx:pt idx="613">45</cx:pt>
          <cx:pt idx="614">93</cx:pt>
          <cx:pt idx="615">36</cx:pt>
          <cx:pt idx="616">81</cx:pt>
          <cx:pt idx="617">17</cx:pt>
          <cx:pt idx="618">39</cx:pt>
          <cx:pt idx="619">54</cx:pt>
          <cx:pt idx="620">78</cx:pt>
          <cx:pt idx="621">18</cx:pt>
          <cx:pt idx="622">52</cx:pt>
          <cx:pt idx="623">44</cx:pt>
          <cx:pt idx="624">33</cx:pt>
          <cx:pt idx="625">12</cx:pt>
          <cx:pt idx="626">24</cx:pt>
          <cx:pt idx="627">14</cx:pt>
          <cx:pt idx="628">29</cx:pt>
          <cx:pt idx="629">90</cx:pt>
          <cx:pt idx="630">33</cx:pt>
          <cx:pt idx="631">67</cx:pt>
          <cx:pt idx="632">51</cx:pt>
          <cx:pt idx="633">35</cx:pt>
          <cx:pt idx="634">78</cx:pt>
          <cx:pt idx="635">42</cx:pt>
          <cx:pt idx="636">60</cx:pt>
          <cx:pt idx="637">19</cx:pt>
          <cx:pt idx="638">51</cx:pt>
          <cx:pt idx="639">12</cx:pt>
          <cx:pt idx="640">86</cx:pt>
          <cx:pt idx="641">9</cx:pt>
          <cx:pt idx="642">48</cx:pt>
          <cx:pt idx="643">59</cx:pt>
          <cx:pt idx="644">50</cx:pt>
          <cx:pt idx="645">3</cx:pt>
          <cx:pt idx="646">61</cx:pt>
          <cx:pt idx="647">86</cx:pt>
          <cx:pt idx="648">23</cx:pt>
          <cx:pt idx="649">81</cx:pt>
          <cx:pt idx="650">76</cx:pt>
          <cx:pt idx="651">62</cx:pt>
          <cx:pt idx="652">68</cx:pt>
          <cx:pt idx="653">2</cx:pt>
          <cx:pt idx="654">64</cx:pt>
          <cx:pt idx="655">80</cx:pt>
          <cx:pt idx="656">66</cx:pt>
          <cx:pt idx="657">38</cx:pt>
          <cx:pt idx="658">44</cx:pt>
          <cx:pt idx="659">82</cx:pt>
          <cx:pt idx="660">35</cx:pt>
          <cx:pt idx="661">41</cx:pt>
          <cx:pt idx="662">27</cx:pt>
          <cx:pt idx="663">38</cx:pt>
          <cx:pt idx="664">82</cx:pt>
          <cx:pt idx="665">82</cx:pt>
          <cx:pt idx="666">62</cx:pt>
          <cx:pt idx="667">61</cx:pt>
          <cx:pt idx="668">73</cx:pt>
          <cx:pt idx="669">75</cx:pt>
          <cx:pt idx="670">49</cx:pt>
          <cx:pt idx="671">53</cx:pt>
          <cx:pt idx="672">35</cx:pt>
          <cx:pt idx="673">61</cx:pt>
          <cx:pt idx="674">37</cx:pt>
          <cx:pt idx="675">51</cx:pt>
          <cx:pt idx="676">59</cx:pt>
          <cx:pt idx="677">57</cx:pt>
          <cx:pt idx="678">29</cx:pt>
          <cx:pt idx="679">22</cx:pt>
          <cx:pt idx="680">55</cx:pt>
          <cx:pt idx="681">53</cx:pt>
          <cx:pt idx="682">60</cx:pt>
          <cx:pt idx="683">88</cx:pt>
          <cx:pt idx="684">28</cx:pt>
          <cx:pt idx="685">60</cx:pt>
          <cx:pt idx="686">25</cx:pt>
          <cx:pt idx="687">90</cx:pt>
          <cx:pt idx="688">91</cx:pt>
          <cx:pt idx="689">95</cx:pt>
          <cx:pt idx="690">29</cx:pt>
          <cx:pt idx="691">42</cx:pt>
          <cx:pt idx="692">46</cx:pt>
          <cx:pt idx="693">66</cx:pt>
          <cx:pt idx="694">36</cx:pt>
          <cx:pt idx="695">57</cx:pt>
          <cx:pt idx="696">25</cx:pt>
          <cx:pt idx="697">90</cx:pt>
          <cx:pt idx="698">16</cx:pt>
          <cx:pt idx="699">67</cx:pt>
          <cx:pt idx="700">18</cx:pt>
          <cx:pt idx="701">72</cx:pt>
          <cx:pt idx="702">66</cx:pt>
          <cx:pt idx="703">49</cx:pt>
          <cx:pt idx="704">48</cx:pt>
          <cx:pt idx="705">44</cx:pt>
          <cx:pt idx="706">97</cx:pt>
          <cx:pt idx="707">31</cx:pt>
          <cx:pt idx="708">83</cx:pt>
          <cx:pt idx="709">76</cx:pt>
          <cx:pt idx="710">60</cx:pt>
          <cx:pt idx="711">22</cx:pt>
          <cx:pt idx="712">34</cx:pt>
          <cx:pt idx="713">12</cx:pt>
          <cx:pt idx="714">50</cx:pt>
          <cx:pt idx="715">31</cx:pt>
          <cx:pt idx="716">65</cx:pt>
          <cx:pt idx="717">38</cx:pt>
          <cx:pt idx="718">2</cx:pt>
          <cx:pt idx="719">67</cx:pt>
          <cx:pt idx="720">84</cx:pt>
          <cx:pt idx="721">69</cx:pt>
          <cx:pt idx="722">41</cx:pt>
          <cx:pt idx="723">7</cx:pt>
          <cx:pt idx="724">61</cx:pt>
          <cx:pt idx="725">69</cx:pt>
          <cx:pt idx="726">98</cx:pt>
          <cx:pt idx="727">60</cx:pt>
          <cx:pt idx="728">30</cx:pt>
          <cx:pt idx="729">42</cx:pt>
          <cx:pt idx="730">57</cx:pt>
          <cx:pt idx="731">71</cx:pt>
          <cx:pt idx="732">25</cx:pt>
          <cx:pt idx="733">34</cx:pt>
          <cx:pt idx="734">33</cx:pt>
          <cx:pt idx="735">41</cx:pt>
          <cx:pt idx="736">75</cx:pt>
          <cx:pt idx="737">51</cx:pt>
          <cx:pt idx="738">36</cx:pt>
          <cx:pt idx="739">9</cx:pt>
          <cx:pt idx="740">16</cx:pt>
          <cx:pt idx="741">55</cx:pt>
          <cx:pt idx="742">89</cx:pt>
          <cx:pt idx="743">54</cx:pt>
          <cx:pt idx="744">84</cx:pt>
          <cx:pt idx="745">47</cx:pt>
          <cx:pt idx="746">91</cx:pt>
          <cx:pt idx="747">51</cx:pt>
          <cx:pt idx="748">47</cx:pt>
          <cx:pt idx="749">42</cx:pt>
          <cx:pt idx="750">41</cx:pt>
          <cx:pt idx="751">13</cx:pt>
          <cx:pt idx="752">82</cx:pt>
          <cx:pt idx="753">15</cx:pt>
          <cx:pt idx="754">31</cx:pt>
          <cx:pt idx="755">65</cx:pt>
          <cx:pt idx="756">91</cx:pt>
          <cx:pt idx="757">99</cx:pt>
          <cx:pt idx="758">89</cx:pt>
          <cx:pt idx="759">46</cx:pt>
          <cx:pt idx="760">12</cx:pt>
          <cx:pt idx="761">91</cx:pt>
          <cx:pt idx="762">95</cx:pt>
          <cx:pt idx="763">40</cx:pt>
          <cx:pt idx="764">50</cx:pt>
          <cx:pt idx="765">16</cx:pt>
          <cx:pt idx="766">70</cx:pt>
          <cx:pt idx="767">5</cx:pt>
          <cx:pt idx="768">65</cx:pt>
          <cx:pt idx="769">10</cx:pt>
          <cx:pt idx="770">12</cx:pt>
          <cx:pt idx="771">12</cx:pt>
          <cx:pt idx="772">77</cx:pt>
          <cx:pt idx="773">79</cx:pt>
          <cx:pt idx="774">66</cx:pt>
          <cx:pt idx="775">30</cx:pt>
          <cx:pt idx="776">2</cx:pt>
          <cx:pt idx="777">24</cx:pt>
          <cx:pt idx="778">1</cx:pt>
          <cx:pt idx="779">24</cx:pt>
          <cx:pt idx="780">80</cx:pt>
          <cx:pt idx="781">30</cx:pt>
          <cx:pt idx="782">6</cx:pt>
          <cx:pt idx="783">10</cx:pt>
          <cx:pt idx="784">48</cx:pt>
          <cx:pt idx="785">34</cx:pt>
          <cx:pt idx="786">29</cx:pt>
          <cx:pt idx="787">62</cx:pt>
          <cx:pt idx="788">69</cx:pt>
          <cx:pt idx="789">22</cx:pt>
          <cx:pt idx="790">3</cx:pt>
          <cx:pt idx="791">10</cx:pt>
          <cx:pt idx="792">97</cx:pt>
          <cx:pt idx="793">99</cx:pt>
          <cx:pt idx="794">35</cx:pt>
          <cx:pt idx="795">8</cx:pt>
          <cx:pt idx="796">51</cx:pt>
          <cx:pt idx="797">22</cx:pt>
          <cx:pt idx="798">39</cx:pt>
          <cx:pt idx="799">68</cx:pt>
          <cx:pt idx="800">28</cx:pt>
          <cx:pt idx="801">50</cx:pt>
          <cx:pt idx="802">96</cx:pt>
          <cx:pt idx="803">98</cx:pt>
          <cx:pt idx="804">48</cx:pt>
          <cx:pt idx="805">66</cx:pt>
          <cx:pt idx="806">48</cx:pt>
          <cx:pt idx="807">21</cx:pt>
          <cx:pt idx="808">83</cx:pt>
          <cx:pt idx="809">24</cx:pt>
          <cx:pt idx="810">6</cx:pt>
          <cx:pt idx="811">1</cx:pt>
          <cx:pt idx="812">12</cx:pt>
          <cx:pt idx="813">60</cx:pt>
          <cx:pt idx="814">47</cx:pt>
          <cx:pt idx="815">71</cx:pt>
          <cx:pt idx="816">38</cx:pt>
          <cx:pt idx="817">17</cx:pt>
          <cx:pt idx="818">7</cx:pt>
          <cx:pt idx="819">12</cx:pt>
          <cx:pt idx="820">41</cx:pt>
          <cx:pt idx="821">67</cx:pt>
          <cx:pt idx="822">91</cx:pt>
          <cx:pt idx="823">97</cx:pt>
          <cx:pt idx="824">17</cx:pt>
          <cx:pt idx="825">92</cx:pt>
          <cx:pt idx="826">90</cx:pt>
          <cx:pt idx="827">93</cx:pt>
          <cx:pt idx="828">84</cx:pt>
          <cx:pt idx="829">58</cx:pt>
          <cx:pt idx="830">4</cx:pt>
          <cx:pt idx="831">30</cx:pt>
          <cx:pt idx="832">9</cx:pt>
          <cx:pt idx="833">37</cx:pt>
          <cx:pt idx="834">85</cx:pt>
          <cx:pt idx="835">33</cx:pt>
          <cx:pt idx="836">4</cx:pt>
          <cx:pt idx="837">27</cx:pt>
          <cx:pt idx="838">14</cx:pt>
          <cx:pt idx="839">94</cx:pt>
          <cx:pt idx="840">93</cx:pt>
          <cx:pt idx="841">59</cx:pt>
          <cx:pt idx="842">80</cx:pt>
          <cx:pt idx="843">13</cx:pt>
          <cx:pt idx="844">51</cx:pt>
          <cx:pt idx="845">60</cx:pt>
          <cx:pt idx="846">66</cx:pt>
          <cx:pt idx="847">79</cx:pt>
          <cx:pt idx="848">72</cx:pt>
          <cx:pt idx="849">79</cx:pt>
          <cx:pt idx="850">19</cx:pt>
          <cx:pt idx="851">37</cx:pt>
          <cx:pt idx="852">26</cx:pt>
          <cx:pt idx="853">35</cx:pt>
          <cx:pt idx="854">74</cx:pt>
          <cx:pt idx="855">63</cx:pt>
          <cx:pt idx="856">15</cx:pt>
          <cx:pt idx="857">79</cx:pt>
          <cx:pt idx="858">53</cx:pt>
          <cx:pt idx="859">80</cx:pt>
          <cx:pt idx="860">73</cx:pt>
          <cx:pt idx="861">83</cx:pt>
          <cx:pt idx="862">19</cx:pt>
          <cx:pt idx="863">6</cx:pt>
          <cx:pt idx="864">73</cx:pt>
          <cx:pt idx="865">28</cx:pt>
          <cx:pt idx="866">12</cx:pt>
          <cx:pt idx="867">84</cx:pt>
          <cx:pt idx="868">7</cx:pt>
          <cx:pt idx="869">63</cx:pt>
          <cx:pt idx="870">40</cx:pt>
          <cx:pt idx="871">47</cx:pt>
          <cx:pt idx="872">37</cx:pt>
          <cx:pt idx="873">78</cx:pt>
          <cx:pt idx="874">34</cx:pt>
          <cx:pt idx="875">44</cx:pt>
          <cx:pt idx="876">92</cx:pt>
          <cx:pt idx="877">31</cx:pt>
          <cx:pt idx="878">58</cx:pt>
          <cx:pt idx="879">11</cx:pt>
          <cx:pt idx="880">82</cx:pt>
          <cx:pt idx="881">59</cx:pt>
          <cx:pt idx="882">73</cx:pt>
          <cx:pt idx="883">11</cx:pt>
          <cx:pt idx="884">20</cx:pt>
          <cx:pt idx="885">53</cx:pt>
          <cx:pt idx="886">55</cx:pt>
          <cx:pt idx="887">62</cx:pt>
          <cx:pt idx="888">46</cx:pt>
          <cx:pt idx="889">55</cx:pt>
          <cx:pt idx="890">21</cx:pt>
          <cx:pt idx="891">22</cx:pt>
          <cx:pt idx="892">97</cx:pt>
          <cx:pt idx="893">13</cx:pt>
          <cx:pt idx="894">58</cx:pt>
          <cx:pt idx="895">25</cx:pt>
          <cx:pt idx="896">25</cx:pt>
          <cx:pt idx="897">53</cx:pt>
          <cx:pt idx="898">42</cx:pt>
          <cx:pt idx="899">48</cx:pt>
          <cx:pt idx="900">13</cx:pt>
          <cx:pt idx="901">37</cx:pt>
          <cx:pt idx="902">46</cx:pt>
          <cx:pt idx="903">51</cx:pt>
          <cx:pt idx="904">41</cx:pt>
          <cx:pt idx="905">73</cx:pt>
          <cx:pt idx="906">51</cx:pt>
          <cx:pt idx="907">86</cx:pt>
          <cx:pt idx="908">77</cx:pt>
          <cx:pt idx="909">50</cx:pt>
          <cx:pt idx="910">62</cx:pt>
          <cx:pt idx="911">37</cx:pt>
          <cx:pt idx="912">67</cx:pt>
          <cx:pt idx="913">73</cx:pt>
          <cx:pt idx="914">17</cx:pt>
          <cx:pt idx="915">18</cx:pt>
          <cx:pt idx="916">63</cx:pt>
          <cx:pt idx="917">73</cx:pt>
          <cx:pt idx="918">48</cx:pt>
          <cx:pt idx="919">89</cx:pt>
          <cx:pt idx="920">77</cx:pt>
          <cx:pt idx="921">52</cx:pt>
          <cx:pt idx="922">44</cx:pt>
          <cx:pt idx="923">33</cx:pt>
          <cx:pt idx="924">42</cx:pt>
          <cx:pt idx="925">18</cx:pt>
          <cx:pt idx="926">25</cx:pt>
          <cx:pt idx="927">61</cx:pt>
          <cx:pt idx="928">0</cx:pt>
          <cx:pt idx="929">86</cx:pt>
          <cx:pt idx="930">59</cx:pt>
          <cx:pt idx="931">30</cx:pt>
          <cx:pt idx="932">75</cx:pt>
          <cx:pt idx="933">76</cx:pt>
          <cx:pt idx="934">76</cx:pt>
          <cx:pt idx="935">64</cx:pt>
          <cx:pt idx="936">65</cx:pt>
          <cx:pt idx="937">18</cx:pt>
          <cx:pt idx="938">53</cx:pt>
          <cx:pt idx="939">3</cx:pt>
          <cx:pt idx="940">13</cx:pt>
          <cx:pt idx="941">31</cx:pt>
          <cx:pt idx="942">94</cx:pt>
          <cx:pt idx="943">53</cx:pt>
          <cx:pt idx="944">59</cx:pt>
          <cx:pt idx="945">16</cx:pt>
          <cx:pt idx="946">43</cx:pt>
          <cx:pt idx="947">19</cx:pt>
          <cx:pt idx="948">18</cx:pt>
          <cx:pt idx="949">24</cx:pt>
          <cx:pt idx="950">44</cx:pt>
          <cx:pt idx="951">34</cx:pt>
          <cx:pt idx="952">16</cx:pt>
          <cx:pt idx="953">76</cx:pt>
          <cx:pt idx="954">78</cx:pt>
          <cx:pt idx="955">19</cx:pt>
          <cx:pt idx="956">80</cx:pt>
          <cx:pt idx="957">15</cx:pt>
          <cx:pt idx="958">3</cx:pt>
          <cx:pt idx="959">1</cx:pt>
          <cx:pt idx="960">73</cx:pt>
          <cx:pt idx="961">49</cx:pt>
          <cx:pt idx="962">56</cx:pt>
          <cx:pt idx="963">35</cx:pt>
          <cx:pt idx="964">86</cx:pt>
          <cx:pt idx="965">70</cx:pt>
          <cx:pt idx="966">44</cx:pt>
          <cx:pt idx="967">96</cx:pt>
          <cx:pt idx="968">20</cx:pt>
          <cx:pt idx="969">2</cx:pt>
          <cx:pt idx="970">11</cx:pt>
          <cx:pt idx="971">81</cx:pt>
          <cx:pt idx="972">46</cx:pt>
          <cx:pt idx="973">92</cx:pt>
          <cx:pt idx="974">26</cx:pt>
          <cx:pt idx="975">10</cx:pt>
          <cx:pt idx="976">65</cx:pt>
          <cx:pt idx="977">40</cx:pt>
          <cx:pt idx="978">42</cx:pt>
          <cx:pt idx="979">19</cx:pt>
          <cx:pt idx="980">0</cx:pt>
          <cx:pt idx="981">14</cx:pt>
          <cx:pt idx="982">49</cx:pt>
          <cx:pt idx="983">89</cx:pt>
          <cx:pt idx="984">29</cx:pt>
          <cx:pt idx="985">3</cx:pt>
          <cx:pt idx="986">89</cx:pt>
          <cx:pt idx="987">35</cx:pt>
          <cx:pt idx="988">43</cx:pt>
          <cx:pt idx="989">56</cx:pt>
          <cx:pt idx="990">11</cx:pt>
          <cx:pt idx="991">6</cx:pt>
          <cx:pt idx="992">71</cx:pt>
          <cx:pt idx="993">62</cx:pt>
          <cx:pt idx="994">16</cx:pt>
          <cx:pt idx="995">67</cx:pt>
          <cx:pt idx="996">30</cx:pt>
          <cx:pt idx="997">66</cx:pt>
          <cx:pt idx="998">12</cx:pt>
          <cx:pt idx="999">44</cx:pt>
          <cx:pt idx="1000">63</cx:pt>
          <cx:pt idx="1001">65</cx:pt>
          <cx:pt idx="1002">35</cx:pt>
          <cx:pt idx="1003">35</cx:pt>
          <cx:pt idx="1004">94</cx:pt>
          <cx:pt idx="1005">15</cx:pt>
          <cx:pt idx="1006">58</cx:pt>
          <cx:pt idx="1007">47</cx:pt>
          <cx:pt idx="1008">16</cx:pt>
          <cx:pt idx="1009">24</cx:pt>
          <cx:pt idx="1010">42</cx:pt>
          <cx:pt idx="1011">20</cx:pt>
          <cx:pt idx="1012">53</cx:pt>
          <cx:pt idx="1013">60</cx:pt>
          <cx:pt idx="1014">7</cx:pt>
          <cx:pt idx="1015">0</cx:pt>
          <cx:pt idx="1016">88</cx:pt>
          <cx:pt idx="1017">1</cx:pt>
          <cx:pt idx="1018">42</cx:pt>
          <cx:pt idx="1019">29</cx:pt>
          <cx:pt idx="1020">16</cx:pt>
          <cx:pt idx="1021">56</cx:pt>
          <cx:pt idx="1022">16</cx:pt>
          <cx:pt idx="1023">17</cx:pt>
          <cx:pt idx="1024">69</cx:pt>
          <cx:pt idx="1025">66</cx:pt>
          <cx:pt idx="1026">33</cx:pt>
          <cx:pt idx="1027">10</cx:pt>
          <cx:pt idx="1028">71</cx:pt>
          <cx:pt idx="1029">9</cx:pt>
          <cx:pt idx="1030">75</cx:pt>
          <cx:pt idx="1031">36</cx:pt>
          <cx:pt idx="1032">70</cx:pt>
          <cx:pt idx="1033">16</cx:pt>
          <cx:pt idx="1034">77</cx:pt>
          <cx:pt idx="1035">6</cx:pt>
          <cx:pt idx="1036">95</cx:pt>
          <cx:pt idx="1037">57</cx:pt>
          <cx:pt idx="1038">24</cx:pt>
          <cx:pt idx="1039">78</cx:pt>
          <cx:pt idx="1040">95</cx:pt>
          <cx:pt idx="1041">0</cx:pt>
          <cx:pt idx="1042">34</cx:pt>
          <cx:pt idx="1043">4</cx:pt>
          <cx:pt idx="1044">88</cx:pt>
          <cx:pt idx="1045">0</cx:pt>
          <cx:pt idx="1046">39</cx:pt>
          <cx:pt idx="1047">99</cx:pt>
          <cx:pt idx="1048">35</cx:pt>
          <cx:pt idx="1049">7</cx:pt>
          <cx:pt idx="1050">34</cx:pt>
          <cx:pt idx="1051">31</cx:pt>
          <cx:pt idx="1052">98</cx:pt>
          <cx:pt idx="1053">27</cx:pt>
          <cx:pt idx="1054">30</cx:pt>
          <cx:pt idx="1055">96</cx:pt>
          <cx:pt idx="1056">73</cx:pt>
          <cx:pt idx="1057">37</cx:pt>
          <cx:pt idx="1058">68</cx:pt>
          <cx:pt idx="1059">88</cx:pt>
          <cx:pt idx="1060">34</cx:pt>
          <cx:pt idx="1061">32</cx:pt>
          <cx:pt idx="1062">22</cx:pt>
          <cx:pt idx="1063">3</cx:pt>
          <cx:pt idx="1064">8</cx:pt>
          <cx:pt idx="1065">45</cx:pt>
          <cx:pt idx="1066">13</cx:pt>
          <cx:pt idx="1067">5</cx:pt>
          <cx:pt idx="1068">85</cx:pt>
          <cx:pt idx="1069">5</cx:pt>
          <cx:pt idx="1070">68</cx:pt>
          <cx:pt idx="1071">60</cx:pt>
          <cx:pt idx="1072">77</cx:pt>
          <cx:pt idx="1073">43</cx:pt>
          <cx:pt idx="1074">26</cx:pt>
          <cx:pt idx="1075">33</cx:pt>
          <cx:pt idx="1076">8</cx:pt>
          <cx:pt idx="1077">69</cx:pt>
          <cx:pt idx="1078">70</cx:pt>
          <cx:pt idx="1079">70</cx:pt>
          <cx:pt idx="1080">25</cx:pt>
          <cx:pt idx="1081">90</cx:pt>
          <cx:pt idx="1082">46</cx:pt>
          <cx:pt idx="1083">54</cx:pt>
          <cx:pt idx="1084">4</cx:pt>
          <cx:pt idx="1085">84</cx:pt>
          <cx:pt idx="1086">39</cx:pt>
          <cx:pt idx="1087">19</cx:pt>
          <cx:pt idx="1088">90</cx:pt>
          <cx:pt idx="1089">15</cx:pt>
          <cx:pt idx="1090">19</cx:pt>
          <cx:pt idx="1091">56</cx:pt>
          <cx:pt idx="1092">63</cx:pt>
          <cx:pt idx="1093">48</cx:pt>
          <cx:pt idx="1094">2</cx:pt>
          <cx:pt idx="1095">33</cx:pt>
          <cx:pt idx="1096">71</cx:pt>
          <cx:pt idx="1097">99</cx:pt>
          <cx:pt idx="1098">12</cx:pt>
          <cx:pt idx="1099">59</cx:pt>
          <cx:pt idx="1100">76</cx:pt>
          <cx:pt idx="1101">16</cx:pt>
          <cx:pt idx="1102">76</cx:pt>
          <cx:pt idx="1103">82</cx:pt>
          <cx:pt idx="1104">39</cx:pt>
          <cx:pt idx="1105">2</cx:pt>
          <cx:pt idx="1106">70</cx:pt>
          <cx:pt idx="1107">86</cx:pt>
          <cx:pt idx="1108">21</cx:pt>
          <cx:pt idx="1109">73</cx:pt>
          <cx:pt idx="1110">96</cx:pt>
          <cx:pt idx="1111">25</cx:pt>
          <cx:pt idx="1112">45</cx:pt>
          <cx:pt idx="1113">96</cx:pt>
          <cx:pt idx="1114">33</cx:pt>
          <cx:pt idx="1115">59</cx:pt>
          <cx:pt idx="1116">83</cx:pt>
          <cx:pt idx="1117">95</cx:pt>
          <cx:pt idx="1118">43</cx:pt>
          <cx:pt idx="1119">87</cx:pt>
          <cx:pt idx="1120">30</cx:pt>
          <cx:pt idx="1121">59</cx:pt>
          <cx:pt idx="1122">50</cx:pt>
          <cx:pt idx="1123">36</cx:pt>
          <cx:pt idx="1124">25</cx:pt>
          <cx:pt idx="1125">77</cx:pt>
          <cx:pt idx="1126">30</cx:pt>
          <cx:pt idx="1127">47</cx:pt>
          <cx:pt idx="1128">2</cx:pt>
          <cx:pt idx="1129">90</cx:pt>
          <cx:pt idx="1130">16</cx:pt>
          <cx:pt idx="1131">99</cx:pt>
          <cx:pt idx="1132">88</cx:pt>
          <cx:pt idx="1133">22</cx:pt>
          <cx:pt idx="1134">60</cx:pt>
          <cx:pt idx="1135">72</cx:pt>
          <cx:pt idx="1136">46</cx:pt>
          <cx:pt idx="1137">77</cx:pt>
          <cx:pt idx="1138">52</cx:pt>
          <cx:pt idx="1139">32</cx:pt>
          <cx:pt idx="1140">70</cx:pt>
          <cx:pt idx="1141">95</cx:pt>
          <cx:pt idx="1142">64</cx:pt>
          <cx:pt idx="1143">73</cx:pt>
          <cx:pt idx="1144">80</cx:pt>
          <cx:pt idx="1145">88</cx:pt>
          <cx:pt idx="1146">71</cx:pt>
          <cx:pt idx="1147">60</cx:pt>
          <cx:pt idx="1148">29</cx:pt>
          <cx:pt idx="1149">64</cx:pt>
          <cx:pt idx="1150">27</cx:pt>
          <cx:pt idx="1151">47</cx:pt>
          <cx:pt idx="1152">53</cx:pt>
          <cx:pt idx="1153">26</cx:pt>
          <cx:pt idx="1154">73</cx:pt>
          <cx:pt idx="1155">22</cx:pt>
          <cx:pt idx="1156">69</cx:pt>
          <cx:pt idx="1157">85</cx:pt>
          <cx:pt idx="1158">94</cx:pt>
          <cx:pt idx="1159">98</cx:pt>
          <cx:pt idx="1160">86</cx:pt>
          <cx:pt idx="1161">29</cx:pt>
          <cx:pt idx="1162">77</cx:pt>
          <cx:pt idx="1163">97</cx:pt>
          <cx:pt idx="1164">58</cx:pt>
          <cx:pt idx="1165">40</cx:pt>
          <cx:pt idx="1166">20</cx:pt>
          <cx:pt idx="1167">44</cx:pt>
          <cx:pt idx="1168">33</cx:pt>
          <cx:pt idx="1169">62</cx:pt>
          <cx:pt idx="1170">32</cx:pt>
          <cx:pt idx="1171">48</cx:pt>
          <cx:pt idx="1172">58</cx:pt>
          <cx:pt idx="1173">9</cx:pt>
          <cx:pt idx="1174">8</cx:pt>
          <cx:pt idx="1175">7</cx:pt>
          <cx:pt idx="1176">47</cx:pt>
          <cx:pt idx="1177">1</cx:pt>
          <cx:pt idx="1178">56</cx:pt>
          <cx:pt idx="1179">48</cx:pt>
          <cx:pt idx="1180">2</cx:pt>
          <cx:pt idx="1181">84</cx:pt>
          <cx:pt idx="1182">50</cx:pt>
          <cx:pt idx="1183">89</cx:pt>
          <cx:pt idx="1184">17</cx:pt>
          <cx:pt idx="1185">70</cx:pt>
          <cx:pt idx="1186">65</cx:pt>
          <cx:pt idx="1187">14</cx:pt>
          <cx:pt idx="1188">22</cx:pt>
          <cx:pt idx="1189">67</cx:pt>
          <cx:pt idx="1190">20</cx:pt>
          <cx:pt idx="1191">31</cx:pt>
          <cx:pt idx="1192">58</cx:pt>
          <cx:pt idx="1193">69</cx:pt>
          <cx:pt idx="1194">0</cx:pt>
          <cx:pt idx="1195">23</cx:pt>
          <cx:pt idx="1196">44</cx:pt>
          <cx:pt idx="1197">73</cx:pt>
          <cx:pt idx="1198">7</cx:pt>
          <cx:pt idx="1199">38</cx:pt>
          <cx:pt idx="1200">42</cx:pt>
          <cx:pt idx="1201">90</cx:pt>
          <cx:pt idx="1202">38</cx:pt>
          <cx:pt idx="1203">12</cx:pt>
          <cx:pt idx="1204">38</cx:pt>
          <cx:pt idx="1205">13</cx:pt>
          <cx:pt idx="1206">30</cx:pt>
          <cx:pt idx="1207">23</cx:pt>
          <cx:pt idx="1208">40</cx:pt>
          <cx:pt idx="1209">81</cx:pt>
          <cx:pt idx="1210">45</cx:pt>
          <cx:pt idx="1211">28</cx:pt>
          <cx:pt idx="1212">80</cx:pt>
          <cx:pt idx="1213">0</cx:pt>
          <cx:pt idx="1214">79</cx:pt>
          <cx:pt idx="1215">15</cx:pt>
          <cx:pt idx="1216">67</cx:pt>
          <cx:pt idx="1217">12</cx:pt>
          <cx:pt idx="1218">93</cx:pt>
          <cx:pt idx="1219">12</cx:pt>
          <cx:pt idx="1220">75</cx:pt>
          <cx:pt idx="1221">83</cx:pt>
          <cx:pt idx="1222">19</cx:pt>
          <cx:pt idx="1223">9</cx:pt>
          <cx:pt idx="1224">5</cx:pt>
          <cx:pt idx="1225">32</cx:pt>
          <cx:pt idx="1226">63</cx:pt>
          <cx:pt idx="1227">43</cx:pt>
          <cx:pt idx="1228">38</cx:pt>
          <cx:pt idx="1229">61</cx:pt>
          <cx:pt idx="1230">94</cx:pt>
          <cx:pt idx="1231">83</cx:pt>
          <cx:pt idx="1232">17</cx:pt>
          <cx:pt idx="1233">87</cx:pt>
          <cx:pt idx="1234">24</cx:pt>
          <cx:pt idx="1235">75</cx:pt>
          <cx:pt idx="1236">6</cx:pt>
          <cx:pt idx="1237">24</cx:pt>
          <cx:pt idx="1238">9</cx:pt>
          <cx:pt idx="1239">64</cx:pt>
          <cx:pt idx="1240">23</cx:pt>
          <cx:pt idx="1241">36</cx:pt>
          <cx:pt idx="1242">73</cx:pt>
          <cx:pt idx="1243">80</cx:pt>
          <cx:pt idx="1244">34</cx:pt>
          <cx:pt idx="1245">94</cx:pt>
          <cx:pt idx="1246">15</cx:pt>
          <cx:pt idx="1247">31</cx:pt>
          <cx:pt idx="1248">11</cx:pt>
          <cx:pt idx="1249">42</cx:pt>
          <cx:pt idx="1250">63</cx:pt>
          <cx:pt idx="1251">46</cx:pt>
          <cx:pt idx="1252">81</cx:pt>
          <cx:pt idx="1253">60</cx:pt>
          <cx:pt idx="1254">5</cx:pt>
          <cx:pt idx="1255">8</cx:pt>
          <cx:pt idx="1256">40</cx:pt>
          <cx:pt idx="1257">89</cx:pt>
          <cx:pt idx="1258">23</cx:pt>
          <cx:pt idx="1259">92</cx:pt>
          <cx:pt idx="1260">61</cx:pt>
          <cx:pt idx="1261">90</cx:pt>
          <cx:pt idx="1262">41</cx:pt>
          <cx:pt idx="1263">48</cx:pt>
          <cx:pt idx="1264">72</cx:pt>
          <cx:pt idx="1265">68</cx:pt>
          <cx:pt idx="1266">39</cx:pt>
          <cx:pt idx="1267">20</cx:pt>
          <cx:pt idx="1268">56</cx:pt>
          <cx:pt idx="1269">72</cx:pt>
          <cx:pt idx="1270">71</cx:pt>
          <cx:pt idx="1271">2</cx:pt>
          <cx:pt idx="1272">48</cx:pt>
          <cx:pt idx="1273">12</cx:pt>
          <cx:pt idx="1274">70</cx:pt>
          <cx:pt idx="1275">24</cx:pt>
          <cx:pt idx="1276">26</cx:pt>
          <cx:pt idx="1277">14</cx:pt>
          <cx:pt idx="1278">30</cx:pt>
          <cx:pt idx="1279">71</cx:pt>
          <cx:pt idx="1280">29</cx:pt>
          <cx:pt idx="1281">99</cx:pt>
          <cx:pt idx="1282">43</cx:pt>
          <cx:pt idx="1283">30</cx:pt>
          <cx:pt idx="1284">44</cx:pt>
          <cx:pt idx="1285">83</cx:pt>
          <cx:pt idx="1286">72</cx:pt>
          <cx:pt idx="1287">51</cx:pt>
          <cx:pt idx="1288">35</cx:pt>
          <cx:pt idx="1289">49</cx:pt>
          <cx:pt idx="1290">0</cx:pt>
          <cx:pt idx="1291">56</cx:pt>
          <cx:pt idx="1292">89</cx:pt>
          <cx:pt idx="1293">31</cx:pt>
          <cx:pt idx="1294">66</cx:pt>
          <cx:pt idx="1295">61</cx:pt>
          <cx:pt idx="1296">91</cx:pt>
          <cx:pt idx="1297">35</cx:pt>
          <cx:pt idx="1298">72</cx:pt>
          <cx:pt idx="1299">0</cx:pt>
          <cx:pt idx="1300">17</cx:pt>
          <cx:pt idx="1301">29</cx:pt>
          <cx:pt idx="1302">64</cx:pt>
          <cx:pt idx="1303">23</cx:pt>
          <cx:pt idx="1304">97</cx:pt>
          <cx:pt idx="1305">13</cx:pt>
          <cx:pt idx="1306">73</cx:pt>
          <cx:pt idx="1307">34</cx:pt>
          <cx:pt idx="1308">95</cx:pt>
          <cx:pt idx="1309">38</cx:pt>
          <cx:pt idx="1310">89</cx:pt>
          <cx:pt idx="1311">96</cx:pt>
          <cx:pt idx="1312">59</cx:pt>
          <cx:pt idx="1313">25</cx:pt>
          <cx:pt idx="1314">46</cx:pt>
          <cx:pt idx="1315">79</cx:pt>
          <cx:pt idx="1316">2</cx:pt>
          <cx:pt idx="1317">10</cx:pt>
          <cx:pt idx="1318">20</cx:pt>
          <cx:pt idx="1319">4</cx:pt>
          <cx:pt idx="1320">29</cx:pt>
          <cx:pt idx="1321">37</cx:pt>
          <cx:pt idx="1322">27</cx:pt>
          <cx:pt idx="1323">88</cx:pt>
          <cx:pt idx="1324">67</cx:pt>
          <cx:pt idx="1325">15</cx:pt>
          <cx:pt idx="1326">57</cx:pt>
          <cx:pt idx="1327">19</cx:pt>
          <cx:pt idx="1328">65</cx:pt>
          <cx:pt idx="1329">20</cx:pt>
          <cx:pt idx="1330">12</cx:pt>
          <cx:pt idx="1331">87</cx:pt>
          <cx:pt idx="1332">4</cx:pt>
          <cx:pt idx="1333">72</cx:pt>
          <cx:pt idx="1334">57</cx:pt>
          <cx:pt idx="1335">83</cx:pt>
          <cx:pt idx="1336">15</cx:pt>
          <cx:pt idx="1337">53</cx:pt>
          <cx:pt idx="1338">82</cx:pt>
          <cx:pt idx="1339">16</cx:pt>
          <cx:pt idx="1340">65</cx:pt>
          <cx:pt idx="1341">14</cx:pt>
          <cx:pt idx="1342">67</cx:pt>
          <cx:pt idx="1343">20</cx:pt>
          <cx:pt idx="1344">94</cx:pt>
          <cx:pt idx="1345">9</cx:pt>
          <cx:pt idx="1346">14</cx:pt>
          <cx:pt idx="1347">88</cx:pt>
          <cx:pt idx="1348">83</cx:pt>
          <cx:pt idx="1349">10</cx:pt>
          <cx:pt idx="1350">32</cx:pt>
          <cx:pt idx="1351">53</cx:pt>
          <cx:pt idx="1352">1</cx:pt>
          <cx:pt idx="1353">0</cx:pt>
          <cx:pt idx="1354">37</cx:pt>
          <cx:pt idx="1355">12</cx:pt>
          <cx:pt idx="1356">69</cx:pt>
          <cx:pt idx="1357">8</cx:pt>
          <cx:pt idx="1358">54</cx:pt>
          <cx:pt idx="1359">41</cx:pt>
          <cx:pt idx="1360">56</cx:pt>
          <cx:pt idx="1361">20</cx:pt>
          <cx:pt idx="1362">7</cx:pt>
          <cx:pt idx="1363">99</cx:pt>
          <cx:pt idx="1364">97</cx:pt>
          <cx:pt idx="1365">10</cx:pt>
          <cx:pt idx="1366">63</cx:pt>
          <cx:pt idx="1367">54</cx:pt>
          <cx:pt idx="1368">51</cx:pt>
          <cx:pt idx="1369">44</cx:pt>
          <cx:pt idx="1370">39</cx:pt>
          <cx:pt idx="1371">44</cx:pt>
          <cx:pt idx="1372">3</cx:pt>
          <cx:pt idx="1373">76</cx:pt>
          <cx:pt idx="1374">36</cx:pt>
          <cx:pt idx="1375">89</cx:pt>
          <cx:pt idx="1376">86</cx:pt>
          <cx:pt idx="1377">36</cx:pt>
          <cx:pt idx="1378">63</cx:pt>
          <cx:pt idx="1379">99</cx:pt>
          <cx:pt idx="1380">79</cx:pt>
          <cx:pt idx="1381">27</cx:pt>
          <cx:pt idx="1382">81</cx:pt>
          <cx:pt idx="1383">48</cx:pt>
          <cx:pt idx="1384">39</cx:pt>
          <cx:pt idx="1385">71</cx:pt>
          <cx:pt idx="1386">33</cx:pt>
          <cx:pt idx="1387">86</cx:pt>
          <cx:pt idx="1388">27</cx:pt>
          <cx:pt idx="1389">74</cx:pt>
          <cx:pt idx="1390">62</cx:pt>
          <cx:pt idx="1391">28</cx:pt>
          <cx:pt idx="1392">96</cx:pt>
          <cx:pt idx="1393">50</cx:pt>
          <cx:pt idx="1394">83</cx:pt>
          <cx:pt idx="1395">20</cx:pt>
          <cx:pt idx="1396">29</cx:pt>
          <cx:pt idx="1397">11</cx:pt>
          <cx:pt idx="1398">84</cx:pt>
          <cx:pt idx="1399">51</cx:pt>
          <cx:pt idx="1400">68</cx:pt>
          <cx:pt idx="1401">58</cx:pt>
          <cx:pt idx="1402">18</cx:pt>
          <cx:pt idx="1403">78</cx:pt>
          <cx:pt idx="1404">52</cx:pt>
          <cx:pt idx="1405">3</cx:pt>
          <cx:pt idx="1406">43</cx:pt>
          <cx:pt idx="1407">14</cx:pt>
          <cx:pt idx="1408">69</cx:pt>
          <cx:pt idx="1409">10</cx:pt>
          <cx:pt idx="1410">24</cx:pt>
          <cx:pt idx="1411">20</cx:pt>
          <cx:pt idx="1412">47</cx:pt>
          <cx:pt idx="1413">57</cx:pt>
          <cx:pt idx="1414">68</cx:pt>
          <cx:pt idx="1415">90</cx:pt>
          <cx:pt idx="1416">12</cx:pt>
          <cx:pt idx="1417">80</cx:pt>
          <cx:pt idx="1418">5</cx:pt>
          <cx:pt idx="1419">14</cx:pt>
          <cx:pt idx="1420">74</cx:pt>
          <cx:pt idx="1421">31</cx:pt>
          <cx:pt idx="1422">51</cx:pt>
          <cx:pt idx="1423">56</cx:pt>
          <cx:pt idx="1424">20</cx:pt>
          <cx:pt idx="1425">72</cx:pt>
          <cx:pt idx="1426">14</cx:pt>
          <cx:pt idx="1427">93</cx:pt>
          <cx:pt idx="1428">94</cx:pt>
          <cx:pt idx="1429">86</cx:pt>
          <cx:pt idx="1430">29</cx:pt>
          <cx:pt idx="1431">70</cx:pt>
          <cx:pt idx="1432">15</cx:pt>
          <cx:pt idx="1433">42</cx:pt>
          <cx:pt idx="1434">96</cx:pt>
          <cx:pt idx="1435">40</cx:pt>
          <cx:pt idx="1436">35</cx:pt>
          <cx:pt idx="1437">27</cx:pt>
          <cx:pt idx="1438">97</cx:pt>
          <cx:pt idx="1439">19</cx:pt>
          <cx:pt idx="1440">23</cx:pt>
          <cx:pt idx="1441">1</cx:pt>
          <cx:pt idx="1442">47</cx:pt>
          <cx:pt idx="1443">97</cx:pt>
          <cx:pt idx="1444">57</cx:pt>
          <cx:pt idx="1445">51</cx:pt>
          <cx:pt idx="1446">29</cx:pt>
          <cx:pt idx="1447">40</cx:pt>
          <cx:pt idx="1448">38</cx:pt>
          <cx:pt idx="1449">23</cx:pt>
          <cx:pt idx="1450">32</cx:pt>
          <cx:pt idx="1451">99</cx:pt>
          <cx:pt idx="1452">54</cx:pt>
          <cx:pt idx="1453">4</cx:pt>
          <cx:pt idx="1454">2</cx:pt>
          <cx:pt idx="1455">97</cx:pt>
          <cx:pt idx="1456">99</cx:pt>
          <cx:pt idx="1457">40</cx:pt>
          <cx:pt idx="1458">89</cx:pt>
          <cx:pt idx="1459">92</cx:pt>
          <cx:pt idx="1460">71</cx:pt>
          <cx:pt idx="1461">16</cx:pt>
          <cx:pt idx="1462">53</cx:pt>
          <cx:pt idx="1463">20</cx:pt>
          <cx:pt idx="1464">53</cx:pt>
          <cx:pt idx="1465">62</cx:pt>
          <cx:pt idx="1466">1</cx:pt>
          <cx:pt idx="1467">37</cx:pt>
          <cx:pt idx="1468">77</cx:pt>
          <cx:pt idx="1469">62</cx:pt>
          <cx:pt idx="1470">88</cx:pt>
          <cx:pt idx="1471">3</cx:pt>
          <cx:pt idx="1472">49</cx:pt>
          <cx:pt idx="1473">54</cx:pt>
          <cx:pt idx="1474">41</cx:pt>
          <cx:pt idx="1475">25</cx:pt>
          <cx:pt idx="1476">42</cx:pt>
          <cx:pt idx="1477">40</cx:pt>
          <cx:pt idx="1478">25</cx:pt>
          <cx:pt idx="1479">83</cx:pt>
          <cx:pt idx="1480">93</cx:pt>
          <cx:pt idx="1481">29</cx:pt>
          <cx:pt idx="1482">55</cx:pt>
          <cx:pt idx="1483">26</cx:pt>
          <cx:pt idx="1484">50</cx:pt>
          <cx:pt idx="1485">14</cx:pt>
          <cx:pt idx="1486">58</cx:pt>
          <cx:pt idx="1487">82</cx:pt>
          <cx:pt idx="1488">17</cx:pt>
          <cx:pt idx="1489">36</cx:pt>
          <cx:pt idx="1490">96</cx:pt>
          <cx:pt idx="1491">51</cx:pt>
          <cx:pt idx="1492">51</cx:pt>
          <cx:pt idx="1493">46</cx:pt>
          <cx:pt idx="1494">4</cx:pt>
          <cx:pt idx="1495">22</cx:pt>
          <cx:pt idx="1496">70</cx:pt>
          <cx:pt idx="1497">84</cx:pt>
          <cx:pt idx="1498">88</cx:pt>
          <cx:pt idx="1499">82</cx:pt>
          <cx:pt idx="1500">74</cx:pt>
          <cx:pt idx="1501">52</cx:pt>
          <cx:pt idx="1502">1</cx:pt>
          <cx:pt idx="1503">98</cx:pt>
          <cx:pt idx="1504">90</cx:pt>
          <cx:pt idx="1505">21</cx:pt>
          <cx:pt idx="1506">97</cx:pt>
          <cx:pt idx="1507">80</cx:pt>
          <cx:pt idx="1508">10</cx:pt>
          <cx:pt idx="1509">94</cx:pt>
          <cx:pt idx="1510">97</cx:pt>
          <cx:pt idx="1511">89</cx:pt>
          <cx:pt idx="1512">13</cx:pt>
          <cx:pt idx="1513">15</cx:pt>
          <cx:pt idx="1514">80</cx:pt>
          <cx:pt idx="1515">6</cx:pt>
          <cx:pt idx="1516">90</cx:pt>
          <cx:pt idx="1517">66</cx:pt>
          <cx:pt idx="1518">35</cx:pt>
          <cx:pt idx="1519">95</cx:pt>
          <cx:pt idx="1520">49</cx:pt>
          <cx:pt idx="1521">57</cx:pt>
          <cx:pt idx="1522">78</cx:pt>
          <cx:pt idx="1523">7</cx:pt>
          <cx:pt idx="1524">43</cx:pt>
          <cx:pt idx="1525">50</cx:pt>
          <cx:pt idx="1526">23</cx:pt>
          <cx:pt idx="1527">78</cx:pt>
          <cx:pt idx="1528">0</cx:pt>
          <cx:pt idx="1529">89</cx:pt>
          <cx:pt idx="1530">20</cx:pt>
          <cx:pt idx="1531">27</cx:pt>
          <cx:pt idx="1532">59</cx:pt>
          <cx:pt idx="1533">74</cx:pt>
          <cx:pt idx="1534">80</cx:pt>
          <cx:pt idx="1535">28</cx:pt>
          <cx:pt idx="1536">23</cx:pt>
          <cx:pt idx="1537">74</cx:pt>
          <cx:pt idx="1538">3</cx:pt>
          <cx:pt idx="1539">53</cx:pt>
          <cx:pt idx="1540">7</cx:pt>
          <cx:pt idx="1541">56</cx:pt>
          <cx:pt idx="1542">25</cx:pt>
          <cx:pt idx="1543">75</cx:pt>
          <cx:pt idx="1544">34</cx:pt>
          <cx:pt idx="1545">22</cx:pt>
          <cx:pt idx="1546">82</cx:pt>
          <cx:pt idx="1547">70</cx:pt>
          <cx:pt idx="1548">87</cx:pt>
          <cx:pt idx="1549">3</cx:pt>
          <cx:pt idx="1550">37</cx:pt>
          <cx:pt idx="1551">80</cx:pt>
          <cx:pt idx="1552">68</cx:pt>
          <cx:pt idx="1553">83</cx:pt>
          <cx:pt idx="1554">60</cx:pt>
          <cx:pt idx="1555">30</cx:pt>
          <cx:pt idx="1556">64</cx:pt>
          <cx:pt idx="1557">14</cx:pt>
          <cx:pt idx="1558">63</cx:pt>
          <cx:pt idx="1559">14</cx:pt>
          <cx:pt idx="1560">47</cx:pt>
          <cx:pt idx="1561">29</cx:pt>
          <cx:pt idx="1562">39</cx:pt>
          <cx:pt idx="1563">42</cx:pt>
          <cx:pt idx="1564">71</cx:pt>
          <cx:pt idx="1565">95</cx:pt>
          <cx:pt idx="1566">18</cx:pt>
          <cx:pt idx="1567">78</cx:pt>
          <cx:pt idx="1568">87</cx:pt>
          <cx:pt idx="1569">70</cx:pt>
          <cx:pt idx="1570">19</cx:pt>
          <cx:pt idx="1571">51</cx:pt>
          <cx:pt idx="1572">48</cx:pt>
          <cx:pt idx="1573">16</cx:pt>
          <cx:pt idx="1574">82</cx:pt>
          <cx:pt idx="1575">77</cx:pt>
          <cx:pt idx="1576">87</cx:pt>
          <cx:pt idx="1577">60</cx:pt>
          <cx:pt idx="1578">40</cx:pt>
          <cx:pt idx="1579">23</cx:pt>
          <cx:pt idx="1580">26</cx:pt>
          <cx:pt idx="1581">32</cx:pt>
          <cx:pt idx="1582">18</cx:pt>
          <cx:pt idx="1583">93</cx:pt>
          <cx:pt idx="1584">87</cx:pt>
          <cx:pt idx="1585">47</cx:pt>
          <cx:pt idx="1586">17</cx:pt>
          <cx:pt idx="1587">24</cx:pt>
          <cx:pt idx="1588">83</cx:pt>
          <cx:pt idx="1589">8</cx:pt>
          <cx:pt idx="1590">4</cx:pt>
          <cx:pt idx="1591">21</cx:pt>
          <cx:pt idx="1592">69</cx:pt>
          <cx:pt idx="1593">62</cx:pt>
          <cx:pt idx="1594">15</cx:pt>
          <cx:pt idx="1595">2</cx:pt>
          <cx:pt idx="1596">93</cx:pt>
          <cx:pt idx="1597">87</cx:pt>
          <cx:pt idx="1598">65</cx:pt>
          <cx:pt idx="1599">20</cx:pt>
          <cx:pt idx="1600">45</cx:pt>
          <cx:pt idx="1601">68</cx:pt>
          <cx:pt idx="1602">89</cx:pt>
          <cx:pt idx="1603">51</cx:pt>
          <cx:pt idx="1604">72</cx:pt>
          <cx:pt idx="1605">93</cx:pt>
          <cx:pt idx="1606">39</cx:pt>
          <cx:pt idx="1607">87</cx:pt>
          <cx:pt idx="1608">64</cx:pt>
          <cx:pt idx="1609">75</cx:pt>
          <cx:pt idx="1610">93</cx:pt>
          <cx:pt idx="1611">70</cx:pt>
          <cx:pt idx="1612">18</cx:pt>
          <cx:pt idx="1613">2</cx:pt>
          <cx:pt idx="1614">75</cx:pt>
          <cx:pt idx="1615">75</cx:pt>
          <cx:pt idx="1616">97</cx:pt>
          <cx:pt idx="1617">90</cx:pt>
          <cx:pt idx="1618">83</cx:pt>
          <cx:pt idx="1619">18</cx:pt>
          <cx:pt idx="1620">10</cx:pt>
          <cx:pt idx="1621">44</cx:pt>
          <cx:pt idx="1622">29</cx:pt>
          <cx:pt idx="1623">18</cx:pt>
          <cx:pt idx="1624">20</cx:pt>
          <cx:pt idx="1625">82</cx:pt>
          <cx:pt idx="1626">44</cx:pt>
          <cx:pt idx="1627">13</cx:pt>
          <cx:pt idx="1628">46</cx:pt>
          <cx:pt idx="1629">63</cx:pt>
          <cx:pt idx="1630">11</cx:pt>
          <cx:pt idx="1631">43</cx:pt>
          <cx:pt idx="1632">16</cx:pt>
          <cx:pt idx="1633">20</cx:pt>
          <cx:pt idx="1634">36</cx:pt>
          <cx:pt idx="1635">65</cx:pt>
          <cx:pt idx="1636">78</cx:pt>
          <cx:pt idx="1637">55</cx:pt>
          <cx:pt idx="1638">9</cx:pt>
          <cx:pt idx="1639">37</cx:pt>
          <cx:pt idx="1640">29</cx:pt>
          <cx:pt idx="1641">97</cx:pt>
          <cx:pt idx="1642">13</cx:pt>
          <cx:pt idx="1643">57</cx:pt>
          <cx:pt idx="1644">34</cx:pt>
          <cx:pt idx="1645">39</cx:pt>
          <cx:pt idx="1646">21</cx:pt>
          <cx:pt idx="1647">22</cx:pt>
          <cx:pt idx="1648">6</cx:pt>
          <cx:pt idx="1649">44</cx:pt>
          <cx:pt idx="1650">9</cx:pt>
          <cx:pt idx="1651">53</cx:pt>
          <cx:pt idx="1652">80</cx:pt>
          <cx:pt idx="1653">67</cx:pt>
          <cx:pt idx="1654">38</cx:pt>
          <cx:pt idx="1655">59</cx:pt>
          <cx:pt idx="1656">11</cx:pt>
          <cx:pt idx="1657">17</cx:pt>
          <cx:pt idx="1658">75</cx:pt>
          <cx:pt idx="1659">85</cx:pt>
          <cx:pt idx="1660">21</cx:pt>
          <cx:pt idx="1661">40</cx:pt>
          <cx:pt idx="1662">68</cx:pt>
          <cx:pt idx="1663">11</cx:pt>
          <cx:pt idx="1664">48</cx:pt>
          <cx:pt idx="1665">73</cx:pt>
          <cx:pt idx="1666">67</cx:pt>
          <cx:pt idx="1667">75</cx:pt>
          <cx:pt idx="1668">74</cx:pt>
          <cx:pt idx="1669">30</cx:pt>
          <cx:pt idx="1670">69</cx:pt>
          <cx:pt idx="1671">21</cx:pt>
          <cx:pt idx="1672">45</cx:pt>
          <cx:pt idx="1673">97</cx:pt>
          <cx:pt idx="1674">76</cx:pt>
          <cx:pt idx="1675">63</cx:pt>
          <cx:pt idx="1676">56</cx:pt>
          <cx:pt idx="1677">20</cx:pt>
          <cx:pt idx="1678">92</cx:pt>
          <cx:pt idx="1679">5</cx:pt>
          <cx:pt idx="1680">78</cx:pt>
          <cx:pt idx="1681">93</cx:pt>
          <cx:pt idx="1682">72</cx:pt>
          <cx:pt idx="1683">96</cx:pt>
          <cx:pt idx="1684">32</cx:pt>
          <cx:pt idx="1685">95</cx:pt>
          <cx:pt idx="1686">16</cx:pt>
          <cx:pt idx="1687">80</cx:pt>
          <cx:pt idx="1688">48</cx:pt>
          <cx:pt idx="1689">6</cx:pt>
          <cx:pt idx="1690">50</cx:pt>
          <cx:pt idx="1691">85</cx:pt>
          <cx:pt idx="1692">79</cx:pt>
          <cx:pt idx="1693">11</cx:pt>
          <cx:pt idx="1694">11</cx:pt>
          <cx:pt idx="1695">48</cx:pt>
          <cx:pt idx="1696">44</cx:pt>
          <cx:pt idx="1697">58</cx:pt>
          <cx:pt idx="1698">33</cx:pt>
          <cx:pt idx="1699">28</cx:pt>
          <cx:pt idx="1700">11</cx:pt>
          <cx:pt idx="1701">14</cx:pt>
          <cx:pt idx="1702">14</cx:pt>
          <cx:pt idx="1703">96</cx:pt>
          <cx:pt idx="1704">1</cx:pt>
          <cx:pt idx="1705">32</cx:pt>
          <cx:pt idx="1706">18</cx:pt>
          <cx:pt idx="1707">39</cx:pt>
          <cx:pt idx="1708">36</cx:pt>
          <cx:pt idx="1709">49</cx:pt>
          <cx:pt idx="1710">81</cx:pt>
          <cx:pt idx="1711">63</cx:pt>
          <cx:pt idx="1712">89</cx:pt>
          <cx:pt idx="1713">80</cx:pt>
          <cx:pt idx="1714">41</cx:pt>
          <cx:pt idx="1715">42</cx:pt>
          <cx:pt idx="1716">96</cx:pt>
          <cx:pt idx="1717">13</cx:pt>
          <cx:pt idx="1718">71</cx:pt>
          <cx:pt idx="1719">96</cx:pt>
          <cx:pt idx="1720">82</cx:pt>
          <cx:pt idx="1721">52</cx:pt>
          <cx:pt idx="1722">90</cx:pt>
          <cx:pt idx="1723">28</cx:pt>
          <cx:pt idx="1724">80</cx:pt>
          <cx:pt idx="1725">41</cx:pt>
          <cx:pt idx="1726">43</cx:pt>
          <cx:pt idx="1727">41</cx:pt>
          <cx:pt idx="1728">37</cx:pt>
          <cx:pt idx="1729">29</cx:pt>
          <cx:pt idx="1730">26</cx:pt>
          <cx:pt idx="1731">95</cx:pt>
          <cx:pt idx="1732">10</cx:pt>
          <cx:pt idx="1733">88</cx:pt>
          <cx:pt idx="1734">7</cx:pt>
          <cx:pt idx="1735">83</cx:pt>
          <cx:pt idx="1736">21</cx:pt>
          <cx:pt idx="1737">39</cx:pt>
          <cx:pt idx="1738">20</cx:pt>
          <cx:pt idx="1739">83</cx:pt>
          <cx:pt idx="1740">18</cx:pt>
          <cx:pt idx="1741">48</cx:pt>
          <cx:pt idx="1742">80</cx:pt>
          <cx:pt idx="1743">41</cx:pt>
          <cx:pt idx="1744">37</cx:pt>
          <cx:pt idx="1745">58</cx:pt>
          <cx:pt idx="1746">46</cx:pt>
          <cx:pt idx="1747">83</cx:pt>
          <cx:pt idx="1748">66</cx:pt>
          <cx:pt idx="1749">14</cx:pt>
          <cx:pt idx="1750">49</cx:pt>
          <cx:pt idx="1751">92</cx:pt>
          <cx:pt idx="1752">6</cx:pt>
          <cx:pt idx="1753">24</cx:pt>
          <cx:pt idx="1754">38</cx:pt>
          <cx:pt idx="1755">92</cx:pt>
          <cx:pt idx="1756">68</cx:pt>
          <cx:pt idx="1757">16</cx:pt>
          <cx:pt idx="1758">52</cx:pt>
          <cx:pt idx="1759">68</cx:pt>
          <cx:pt idx="1760">96</cx:pt>
          <cx:pt idx="1761">49</cx:pt>
          <cx:pt idx="1762">96</cx:pt>
          <cx:pt idx="1763">36</cx:pt>
          <cx:pt idx="1764">48</cx:pt>
          <cx:pt idx="1765">53</cx:pt>
          <cx:pt idx="1766">28</cx:pt>
          <cx:pt idx="1767">36</cx:pt>
          <cx:pt idx="1768">13</cx:pt>
          <cx:pt idx="1769">63</cx:pt>
          <cx:pt idx="1770">1</cx:pt>
          <cx:pt idx="1771">98</cx:pt>
          <cx:pt idx="1772">82</cx:pt>
          <cx:pt idx="1773">48</cx:pt>
          <cx:pt idx="1774">73</cx:pt>
          <cx:pt idx="1775">77</cx:pt>
          <cx:pt idx="1776">47</cx:pt>
          <cx:pt idx="1777">72</cx:pt>
          <cx:pt idx="1778">55</cx:pt>
          <cx:pt idx="1779">52</cx:pt>
          <cx:pt idx="1780">63</cx:pt>
          <cx:pt idx="1781">47</cx:pt>
          <cx:pt idx="1782">55</cx:pt>
          <cx:pt idx="1783">37</cx:pt>
          <cx:pt idx="1784">23</cx:pt>
          <cx:pt idx="1785">70</cx:pt>
          <cx:pt idx="1786">2</cx:pt>
          <cx:pt idx="1787">79</cx:pt>
          <cx:pt idx="1788">44</cx:pt>
          <cx:pt idx="1789">90</cx:pt>
          <cx:pt idx="1790">20</cx:pt>
          <cx:pt idx="1791">1</cx:pt>
          <cx:pt idx="1792">19</cx:pt>
          <cx:pt idx="1793">53</cx:pt>
          <cx:pt idx="1794">40</cx:pt>
          <cx:pt idx="1795">79</cx:pt>
          <cx:pt idx="1796">49</cx:pt>
          <cx:pt idx="1797">46</cx:pt>
          <cx:pt idx="1798">81</cx:pt>
          <cx:pt idx="1799">30</cx:pt>
          <cx:pt idx="1800">48</cx:pt>
          <cx:pt idx="1801">3</cx:pt>
          <cx:pt idx="1802">75</cx:pt>
          <cx:pt idx="1803">91</cx:pt>
          <cx:pt idx="1804">90</cx:pt>
          <cx:pt idx="1805">95</cx:pt>
          <cx:pt idx="1806">45</cx:pt>
          <cx:pt idx="1807">98</cx:pt>
          <cx:pt idx="1808">67</cx:pt>
          <cx:pt idx="1809">98</cx:pt>
          <cx:pt idx="1810">59</cx:pt>
          <cx:pt idx="1811">20</cx:pt>
          <cx:pt idx="1812">45</cx:pt>
          <cx:pt idx="1813">33</cx:pt>
          <cx:pt idx="1814">23</cx:pt>
          <cx:pt idx="1815">68</cx:pt>
          <cx:pt idx="1816">32</cx:pt>
          <cx:pt idx="1817">64</cx:pt>
          <cx:pt idx="1818">26</cx:pt>
          <cx:pt idx="1819">12</cx:pt>
          <cx:pt idx="1820">89</cx:pt>
          <cx:pt idx="1821">67</cx:pt>
          <cx:pt idx="1822">29</cx:pt>
          <cx:pt idx="1823">12</cx:pt>
          <cx:pt idx="1824">82</cx:pt>
          <cx:pt idx="1825">33</cx:pt>
          <cx:pt idx="1826">92</cx:pt>
          <cx:pt idx="1827">65</cx:pt>
          <cx:pt idx="1828">82</cx:pt>
          <cx:pt idx="1829">98</cx:pt>
          <cx:pt idx="1830">58</cx:pt>
          <cx:pt idx="1831">53</cx:pt>
          <cx:pt idx="1832">67</cx:pt>
          <cx:pt idx="1833">84</cx:pt>
          <cx:pt idx="1834">48</cx:pt>
          <cx:pt idx="1835">54</cx:pt>
          <cx:pt idx="1836">9</cx:pt>
          <cx:pt idx="1837">14</cx:pt>
          <cx:pt idx="1838">60</cx:pt>
          <cx:pt idx="1839">22</cx:pt>
          <cx:pt idx="1840">63</cx:pt>
          <cx:pt idx="1841">89</cx:pt>
          <cx:pt idx="1842">96</cx:pt>
          <cx:pt idx="1843">71</cx:pt>
          <cx:pt idx="1844">34</cx:pt>
          <cx:pt idx="1845">4</cx:pt>
          <cx:pt idx="1846">68</cx:pt>
          <cx:pt idx="1847">22</cx:pt>
          <cx:pt idx="1848">6</cx:pt>
          <cx:pt idx="1849">4</cx:pt>
          <cx:pt idx="1850">20</cx:pt>
          <cx:pt idx="1851">22</cx:pt>
          <cx:pt idx="1852">67</cx:pt>
          <cx:pt idx="1853">11</cx:pt>
          <cx:pt idx="1854">2</cx:pt>
          <cx:pt idx="1855">57</cx:pt>
          <cx:pt idx="1856">57</cx:pt>
          <cx:pt idx="1857">30</cx:pt>
          <cx:pt idx="1858">81</cx:pt>
          <cx:pt idx="1859">4</cx:pt>
          <cx:pt idx="1860">26</cx:pt>
          <cx:pt idx="1861">24</cx:pt>
          <cx:pt idx="1862">10</cx:pt>
          <cx:pt idx="1863">45</cx:pt>
          <cx:pt idx="1864">35</cx:pt>
          <cx:pt idx="1865">27</cx:pt>
          <cx:pt idx="1866">96</cx:pt>
          <cx:pt idx="1867">11</cx:pt>
          <cx:pt idx="1868">73</cx:pt>
          <cx:pt idx="1869">24</cx:pt>
          <cx:pt idx="1870">52</cx:pt>
          <cx:pt idx="1871">75</cx:pt>
          <cx:pt idx="1872">49</cx:pt>
          <cx:pt idx="1873">17</cx:pt>
          <cx:pt idx="1874">4</cx:pt>
          <cx:pt idx="1875">16</cx:pt>
          <cx:pt idx="1876">13</cx:pt>
          <cx:pt idx="1877">6</cx:pt>
          <cx:pt idx="1878">4</cx:pt>
          <cx:pt idx="1879">50</cx:pt>
          <cx:pt idx="1880">61</cx:pt>
          <cx:pt idx="1881">86</cx:pt>
          <cx:pt idx="1882">6</cx:pt>
          <cx:pt idx="1883">19</cx:pt>
          <cx:pt idx="1884">18</cx:pt>
          <cx:pt idx="1885">35</cx:pt>
          <cx:pt idx="1886">22</cx:pt>
          <cx:pt idx="1887">67</cx:pt>
          <cx:pt idx="1888">98</cx:pt>
          <cx:pt idx="1889">89</cx:pt>
          <cx:pt idx="1890">6</cx:pt>
          <cx:pt idx="1891">48</cx:pt>
          <cx:pt idx="1892">25</cx:pt>
          <cx:pt idx="1893">86</cx:pt>
          <cx:pt idx="1894">53</cx:pt>
          <cx:pt idx="1895">13</cx:pt>
          <cx:pt idx="1896">58</cx:pt>
          <cx:pt idx="1897">67</cx:pt>
          <cx:pt idx="1898">29</cx:pt>
          <cx:pt idx="1899">67</cx:pt>
          <cx:pt idx="1900">40</cx:pt>
          <cx:pt idx="1901">48</cx:pt>
          <cx:pt idx="1902">8</cx:pt>
          <cx:pt idx="1903">60</cx:pt>
          <cx:pt idx="1904">21</cx:pt>
          <cx:pt idx="1905">69</cx:pt>
          <cx:pt idx="1906">69</cx:pt>
          <cx:pt idx="1907">2</cx:pt>
          <cx:pt idx="1908">32</cx:pt>
          <cx:pt idx="1909">20</cx:pt>
          <cx:pt idx="1910">22</cx:pt>
          <cx:pt idx="1911">36</cx:pt>
          <cx:pt idx="1912">36</cx:pt>
          <cx:pt idx="1913">72</cx:pt>
          <cx:pt idx="1914">40</cx:pt>
          <cx:pt idx="1915">71</cx:pt>
          <cx:pt idx="1916">7</cx:pt>
          <cx:pt idx="1917">83</cx:pt>
          <cx:pt idx="1918">40</cx:pt>
          <cx:pt idx="1919">29</cx:pt>
          <cx:pt idx="1920">70</cx:pt>
          <cx:pt idx="1921">7</cx:pt>
          <cx:pt idx="1922">52</cx:pt>
          <cx:pt idx="1923">94</cx:pt>
          <cx:pt idx="1924">34</cx:pt>
          <cx:pt idx="1925">72</cx:pt>
          <cx:pt idx="1926">11</cx:pt>
          <cx:pt idx="1927">2</cx:pt>
          <cx:pt idx="1928">79</cx:pt>
          <cx:pt idx="1929">27</cx:pt>
          <cx:pt idx="1930">85</cx:pt>
          <cx:pt idx="1931">98</cx:pt>
          <cx:pt idx="1932">72</cx:pt>
          <cx:pt idx="1933">70</cx:pt>
          <cx:pt idx="1934">72</cx:pt>
          <cx:pt idx="1935">36</cx:pt>
          <cx:pt idx="1936">69</cx:pt>
          <cx:pt idx="1937">47</cx:pt>
          <cx:pt idx="1938">81</cx:pt>
          <cx:pt idx="1939">52</cx:pt>
          <cx:pt idx="1940">83</cx:pt>
          <cx:pt idx="1941">0</cx:pt>
          <cx:pt idx="1942">35</cx:pt>
          <cx:pt idx="1943">73</cx:pt>
          <cx:pt idx="1944">88</cx:pt>
          <cx:pt idx="1945">37</cx:pt>
          <cx:pt idx="1946">66</cx:pt>
          <cx:pt idx="1947">30</cx:pt>
          <cx:pt idx="1948">9</cx:pt>
          <cx:pt idx="1949">27</cx:pt>
          <cx:pt idx="1950">93</cx:pt>
          <cx:pt idx="1951">35</cx:pt>
          <cx:pt idx="1952">23</cx:pt>
          <cx:pt idx="1953">88</cx:pt>
          <cx:pt idx="1954">18</cx:pt>
          <cx:pt idx="1955">36</cx:pt>
          <cx:pt idx="1956">1</cx:pt>
          <cx:pt idx="1957">62</cx:pt>
          <cx:pt idx="1958">3</cx:pt>
          <cx:pt idx="1959">86</cx:pt>
          <cx:pt idx="1960">10</cx:pt>
          <cx:pt idx="1961">13</cx:pt>
          <cx:pt idx="1962">81</cx:pt>
          <cx:pt idx="1963">60</cx:pt>
          <cx:pt idx="1964">81</cx:pt>
          <cx:pt idx="1965">75</cx:pt>
          <cx:pt idx="1966">88</cx:pt>
          <cx:pt idx="1967">31</cx:pt>
          <cx:pt idx="1968">54</cx:pt>
          <cx:pt idx="1969">51</cx:pt>
          <cx:pt idx="1970">49</cx:pt>
          <cx:pt idx="1971">12</cx:pt>
          <cx:pt idx="1972">52</cx:pt>
          <cx:pt idx="1973">67</cx:pt>
          <cx:pt idx="1974">39</cx:pt>
          <cx:pt idx="1975">84</cx:pt>
          <cx:pt idx="1976">28</cx:pt>
          <cx:pt idx="1977">53</cx:pt>
          <cx:pt idx="1978">98</cx:pt>
          <cx:pt idx="1979">97</cx:pt>
          <cx:pt idx="1980">62</cx:pt>
          <cx:pt idx="1981">80</cx:pt>
          <cx:pt idx="1982">6</cx:pt>
          <cx:pt idx="1983">70</cx:pt>
          <cx:pt idx="1984">1</cx:pt>
          <cx:pt idx="1985">53</cx:pt>
          <cx:pt idx="1986">56</cx:pt>
          <cx:pt idx="1987">27</cx:pt>
          <cx:pt idx="1988">46</cx:pt>
          <cx:pt idx="1989">9</cx:pt>
          <cx:pt idx="1990">35</cx:pt>
          <cx:pt idx="1991">28</cx:pt>
          <cx:pt idx="1992">82</cx:pt>
          <cx:pt idx="1993">71</cx:pt>
          <cx:pt idx="1994">6</cx:pt>
          <cx:pt idx="1995">4</cx:pt>
          <cx:pt idx="1996">57</cx:pt>
          <cx:pt idx="1997">13</cx:pt>
          <cx:pt idx="1998">6</cx:pt>
          <cx:pt idx="1999">68</cx:pt>
          <cx:pt idx="2000">21</cx:pt>
          <cx:pt idx="2001">55</cx:pt>
          <cx:pt idx="2002">80</cx:pt>
          <cx:pt idx="2003">16</cx:pt>
          <cx:pt idx="2004">41</cx:pt>
          <cx:pt idx="2005">33</cx:pt>
          <cx:pt idx="2006">8</cx:pt>
          <cx:pt idx="2007">77</cx:pt>
          <cx:pt idx="2008">19</cx:pt>
          <cx:pt idx="2009">88</cx:pt>
          <cx:pt idx="2010">68</cx:pt>
          <cx:pt idx="2011">55</cx:pt>
          <cx:pt idx="2012">99</cx:pt>
          <cx:pt idx="2013">49</cx:pt>
          <cx:pt idx="2014">6</cx:pt>
          <cx:pt idx="2015">89</cx:pt>
          <cx:pt idx="2016">67</cx:pt>
          <cx:pt idx="2017">80</cx:pt>
          <cx:pt idx="2018">48</cx:pt>
          <cx:pt idx="2019">50</cx:pt>
          <cx:pt idx="2020">31</cx:pt>
          <cx:pt idx="2021">79</cx:pt>
          <cx:pt idx="2022">15</cx:pt>
          <cx:pt idx="2023">69</cx:pt>
          <cx:pt idx="2024">59</cx:pt>
          <cx:pt idx="2025">62</cx:pt>
          <cx:pt idx="2026">89</cx:pt>
          <cx:pt idx="2027">25</cx:pt>
          <cx:pt idx="2028">10</cx:pt>
          <cx:pt idx="2029">3</cx:pt>
          <cx:pt idx="2030">99</cx:pt>
          <cx:pt idx="2031">98</cx:pt>
          <cx:pt idx="2032">36</cx:pt>
          <cx:pt idx="2033">87</cx:pt>
          <cx:pt idx="2034">40</cx:pt>
          <cx:pt idx="2035">11</cx:pt>
          <cx:pt idx="2036">19</cx:pt>
          <cx:pt idx="2037">9</cx:pt>
          <cx:pt idx="2038">38</cx:pt>
          <cx:pt idx="2039">25</cx:pt>
          <cx:pt idx="2040">52</cx:pt>
          <cx:pt idx="2041">65</cx:pt>
          <cx:pt idx="2042">67</cx:pt>
          <cx:pt idx="2043">84</cx:pt>
          <cx:pt idx="2044">15</cx:pt>
          <cx:pt idx="2045">3</cx:pt>
          <cx:pt idx="2046">45</cx:pt>
          <cx:pt idx="2047">22</cx:pt>
          <cx:pt idx="2048">21</cx:pt>
          <cx:pt idx="2049">22</cx:pt>
          <cx:pt idx="2050">8</cx:pt>
          <cx:pt idx="2051">5</cx:pt>
          <cx:pt idx="2052">7</cx:pt>
          <cx:pt idx="2053">12</cx:pt>
          <cx:pt idx="2054">46</cx:pt>
          <cx:pt idx="2055">65</cx:pt>
          <cx:pt idx="2056">99</cx:pt>
          <cx:pt idx="2057">99</cx:pt>
          <cx:pt idx="2058">21</cx:pt>
          <cx:pt idx="2059">17</cx:pt>
          <cx:pt idx="2060">71</cx:pt>
          <cx:pt idx="2061">67</cx:pt>
          <cx:pt idx="2062">55</cx:pt>
          <cx:pt idx="2063">99</cx:pt>
          <cx:pt idx="2064">66</cx:pt>
          <cx:pt idx="2065">91</cx:pt>
          <cx:pt idx="2066">81</cx:pt>
          <cx:pt idx="2067">23</cx:pt>
          <cx:pt idx="2068">32</cx:pt>
          <cx:pt idx="2069">0</cx:pt>
          <cx:pt idx="2070">69</cx:pt>
          <cx:pt idx="2071">30</cx:pt>
          <cx:pt idx="2072">87</cx:pt>
          <cx:pt idx="2073">90</cx:pt>
          <cx:pt idx="2074">95</cx:pt>
          <cx:pt idx="2075">73</cx:pt>
          <cx:pt idx="2076">67</cx:pt>
          <cx:pt idx="2077">15</cx:pt>
          <cx:pt idx="2078">49</cx:pt>
          <cx:pt idx="2079">15</cx:pt>
          <cx:pt idx="2080">69</cx:pt>
          <cx:pt idx="2081">38</cx:pt>
          <cx:pt idx="2082">5</cx:pt>
          <cx:pt idx="2083">6</cx:pt>
          <cx:pt idx="2084">83</cx:pt>
          <cx:pt idx="2085">68</cx:pt>
          <cx:pt idx="2086">76</cx:pt>
          <cx:pt idx="2087">2</cx:pt>
          <cx:pt idx="2088">93</cx:pt>
          <cx:pt idx="2089">63</cx:pt>
          <cx:pt idx="2090">27</cx:pt>
          <cx:pt idx="2091">14</cx:pt>
          <cx:pt idx="2092">94</cx:pt>
          <cx:pt idx="2093">15</cx:pt>
          <cx:pt idx="2094">69</cx:pt>
          <cx:pt idx="2095">74</cx:pt>
          <cx:pt idx="2096">38</cx:pt>
          <cx:pt idx="2097">82</cx:pt>
          <cx:pt idx="2098">40</cx:pt>
          <cx:pt idx="2099">34</cx:pt>
          <cx:pt idx="2100">71</cx:pt>
          <cx:pt idx="2101">80</cx:pt>
          <cx:pt idx="2102">94</cx:pt>
          <cx:pt idx="2103">31</cx:pt>
          <cx:pt idx="2104">29</cx:pt>
          <cx:pt idx="2105">91</cx:pt>
          <cx:pt idx="2106">2</cx:pt>
          <cx:pt idx="2107">41</cx:pt>
          <cx:pt idx="2108">14</cx:pt>
          <cx:pt idx="2109">29</cx:pt>
          <cx:pt idx="2110">98</cx:pt>
          <cx:pt idx="2111">64</cx:pt>
          <cx:pt idx="2112">91</cx:pt>
          <cx:pt idx="2113">78</cx:pt>
          <cx:pt idx="2114">17</cx:pt>
          <cx:pt idx="2115">81</cx:pt>
          <cx:pt idx="2116">76</cx:pt>
          <cx:pt idx="2117">29</cx:pt>
          <cx:pt idx="2118">51</cx:pt>
          <cx:pt idx="2119">80</cx:pt>
          <cx:pt idx="2120">35</cx:pt>
          <cx:pt idx="2121">85</cx:pt>
          <cx:pt idx="2122">36</cx:pt>
          <cx:pt idx="2123">17</cx:pt>
          <cx:pt idx="2124">9</cx:pt>
          <cx:pt idx="2125">65</cx:pt>
          <cx:pt idx="2126">66</cx:pt>
          <cx:pt idx="2127">31</cx:pt>
          <cx:pt idx="2128">26</cx:pt>
          <cx:pt idx="2129">95</cx:pt>
          <cx:pt idx="2130">12</cx:pt>
          <cx:pt idx="2131">16</cx:pt>
          <cx:pt idx="2132">44</cx:pt>
          <cx:pt idx="2133">16</cx:pt>
          <cx:pt idx="2134">97</cx:pt>
          <cx:pt idx="2135">21</cx:pt>
          <cx:pt idx="2136">46</cx:pt>
          <cx:pt idx="2137">23</cx:pt>
          <cx:pt idx="2138">87</cx:pt>
          <cx:pt idx="2139">59</cx:pt>
          <cx:pt idx="2140">50</cx:pt>
          <cx:pt idx="2141">61</cx:pt>
          <cx:pt idx="2142">53</cx:pt>
          <cx:pt idx="2143">12</cx:pt>
          <cx:pt idx="2144">44</cx:pt>
          <cx:pt idx="2145">75</cx:pt>
          <cx:pt idx="2146">42</cx:pt>
          <cx:pt idx="2147">78</cx:pt>
          <cx:pt idx="2148">26</cx:pt>
          <cx:pt idx="2149">75</cx:pt>
          <cx:pt idx="2150">9</cx:pt>
          <cx:pt idx="2151">40</cx:pt>
          <cx:pt idx="2152">22</cx:pt>
          <cx:pt idx="2153">86</cx:pt>
          <cx:pt idx="2154">24</cx:pt>
          <cx:pt idx="2155">96</cx:pt>
          <cx:pt idx="2156">52</cx:pt>
          <cx:pt idx="2157">11</cx:pt>
          <cx:pt idx="2158">19</cx:pt>
          <cx:pt idx="2159">64</cx:pt>
          <cx:pt idx="2160">35</cx:pt>
          <cx:pt idx="2161">49</cx:pt>
          <cx:pt idx="2162">41</cx:pt>
          <cx:pt idx="2163">12</cx:pt>
          <cx:pt idx="2164">16</cx:pt>
          <cx:pt idx="2165">78</cx:pt>
          <cx:pt idx="2166">31</cx:pt>
          <cx:pt idx="2167">83</cx:pt>
          <cx:pt idx="2168">80</cx:pt>
          <cx:pt idx="2169">27</cx:pt>
          <cx:pt idx="2170">21</cx:pt>
          <cx:pt idx="2171">6</cx:pt>
          <cx:pt idx="2172">27</cx:pt>
          <cx:pt idx="2173">32</cx:pt>
          <cx:pt idx="2174">23</cx:pt>
          <cx:pt idx="2175">79</cx:pt>
          <cx:pt idx="2176">35</cx:pt>
          <cx:pt idx="2177">20</cx:pt>
          <cx:pt idx="2178">15</cx:pt>
          <cx:pt idx="2179">98</cx:pt>
          <cx:pt idx="2180">99</cx:pt>
          <cx:pt idx="2181">47</cx:pt>
          <cx:pt idx="2182">61</cx:pt>
          <cx:pt idx="2183">49</cx:pt>
          <cx:pt idx="2184">40</cx:pt>
          <cx:pt idx="2185">61</cx:pt>
          <cx:pt idx="2186">52</cx:pt>
          <cx:pt idx="2187">85</cx:pt>
          <cx:pt idx="2188">43</cx:pt>
          <cx:pt idx="2189">77</cx:pt>
          <cx:pt idx="2190">2</cx:pt>
          <cx:pt idx="2191">93</cx:pt>
          <cx:pt idx="2192">66</cx:pt>
          <cx:pt idx="2193">79</cx:pt>
          <cx:pt idx="2194">94</cx:pt>
          <cx:pt idx="2195">66</cx:pt>
          <cx:pt idx="2196">32</cx:pt>
          <cx:pt idx="2197">1</cx:pt>
          <cx:pt idx="2198">89</cx:pt>
          <cx:pt idx="2199">23</cx:pt>
          <cx:pt idx="2200">56</cx:pt>
          <cx:pt idx="2201">46</cx:pt>
          <cx:pt idx="2202">13</cx:pt>
          <cx:pt idx="2203">16</cx:pt>
          <cx:pt idx="2204">76</cx:pt>
          <cx:pt idx="2205">60</cx:pt>
          <cx:pt idx="2206">93</cx:pt>
          <cx:pt idx="2207">59</cx:pt>
          <cx:pt idx="2208">4</cx:pt>
          <cx:pt idx="2209">16</cx:pt>
          <cx:pt idx="2210">3</cx:pt>
          <cx:pt idx="2211">22</cx:pt>
          <cx:pt idx="2212">70</cx:pt>
          <cx:pt idx="2213">52</cx:pt>
          <cx:pt idx="2214">50</cx:pt>
          <cx:pt idx="2215">29</cx:pt>
          <cx:pt idx="2216">98</cx:pt>
          <cx:pt idx="2217">94</cx:pt>
          <cx:pt idx="2218">73</cx:pt>
          <cx:pt idx="2219">35</cx:pt>
          <cx:pt idx="2220">80</cx:pt>
          <cx:pt idx="2221">20</cx:pt>
          <cx:pt idx="2222">38</cx:pt>
          <cx:pt idx="2223">3</cx:pt>
          <cx:pt idx="2224">45</cx:pt>
          <cx:pt idx="2225">10</cx:pt>
          <cx:pt idx="2226">45</cx:pt>
          <cx:pt idx="2227">12</cx:pt>
          <cx:pt idx="2228">76</cx:pt>
          <cx:pt idx="2229">53</cx:pt>
          <cx:pt idx="2230">68</cx:pt>
          <cx:pt idx="2231">69</cx:pt>
          <cx:pt idx="2232">49</cx:pt>
          <cx:pt idx="2233">48</cx:pt>
          <cx:pt idx="2234">75</cx:pt>
          <cx:pt idx="2235">0</cx:pt>
          <cx:pt idx="2236">83</cx:pt>
          <cx:pt idx="2237">96</cx:pt>
          <cx:pt idx="2238">0</cx:pt>
          <cx:pt idx="2239">4</cx:pt>
          <cx:pt idx="2240">45</cx:pt>
          <cx:pt idx="2241">25</cx:pt>
          <cx:pt idx="2242">76</cx:pt>
          <cx:pt idx="2243">97</cx:pt>
          <cx:pt idx="2244">11</cx:pt>
          <cx:pt idx="2245">16</cx:pt>
          <cx:pt idx="2246">17</cx:pt>
          <cx:pt idx="2247">33</cx:pt>
          <cx:pt idx="2248">7</cx:pt>
          <cx:pt idx="2249">72</cx:pt>
          <cx:pt idx="2250">68</cx:pt>
          <cx:pt idx="2251">31</cx:pt>
          <cx:pt idx="2252">28</cx:pt>
          <cx:pt idx="2253">36</cx:pt>
          <cx:pt idx="2254">92</cx:pt>
          <cx:pt idx="2255">28</cx:pt>
          <cx:pt idx="2256">27</cx:pt>
          <cx:pt idx="2257">63</cx:pt>
          <cx:pt idx="2258">83</cx:pt>
          <cx:pt idx="2259">38</cx:pt>
          <cx:pt idx="2260">81</cx:pt>
          <cx:pt idx="2261">90</cx:pt>
          <cx:pt idx="2262">79</cx:pt>
          <cx:pt idx="2263">18</cx:pt>
          <cx:pt idx="2264">55</cx:pt>
          <cx:pt idx="2265">74</cx:pt>
          <cx:pt idx="2266">78</cx:pt>
          <cx:pt idx="2267">66</cx:pt>
          <cx:pt idx="2268">33</cx:pt>
          <cx:pt idx="2269">50</cx:pt>
          <cx:pt idx="2270">96</cx:pt>
          <cx:pt idx="2271">82</cx:pt>
          <cx:pt idx="2272">71</cx:pt>
          <cx:pt idx="2273">15</cx:pt>
          <cx:pt idx="2274">77</cx:pt>
          <cx:pt idx="2275">90</cx:pt>
          <cx:pt idx="2276">44</cx:pt>
          <cx:pt idx="2277">11</cx:pt>
          <cx:pt idx="2278">42</cx:pt>
          <cx:pt idx="2279">93</cx:pt>
          <cx:pt idx="2280">56</cx:pt>
          <cx:pt idx="2281">81</cx:pt>
          <cx:pt idx="2282">44</cx:pt>
          <cx:pt idx="2283">83</cx:pt>
          <cx:pt idx="2284">71</cx:pt>
          <cx:pt idx="2285">20</cx:pt>
          <cx:pt idx="2286">53</cx:pt>
          <cx:pt idx="2287">63</cx:pt>
          <cx:pt idx="2288">97</cx:pt>
          <cx:pt idx="2289">18</cx:pt>
          <cx:pt idx="2290">67</cx:pt>
          <cx:pt idx="2291">17</cx:pt>
          <cx:pt idx="2292">70</cx:pt>
          <cx:pt idx="2293">25</cx:pt>
          <cx:pt idx="2294">35</cx:pt>
          <cx:pt idx="2295">16</cx:pt>
          <cx:pt idx="2296">16</cx:pt>
          <cx:pt idx="2297">64</cx:pt>
          <cx:pt idx="2298">11</cx:pt>
          <cx:pt idx="2299">20</cx:pt>
          <cx:pt idx="2300">66</cx:pt>
          <cx:pt idx="2301">43</cx:pt>
          <cx:pt idx="2302">22</cx:pt>
          <cx:pt idx="2303">65</cx:pt>
          <cx:pt idx="2304">91</cx:pt>
          <cx:pt idx="2305">98</cx:pt>
          <cx:pt idx="2306">57</cx:pt>
          <cx:pt idx="2307">52</cx:pt>
          <cx:pt idx="2308">40</cx:pt>
          <cx:pt idx="2309">12</cx:pt>
          <cx:pt idx="2310">49</cx:pt>
          <cx:pt idx="2311">72</cx:pt>
          <cx:pt idx="2312">54</cx:pt>
          <cx:pt idx="2313">59</cx:pt>
          <cx:pt idx="2314">25</cx:pt>
          <cx:pt idx="2315">79</cx:pt>
          <cx:pt idx="2316">97</cx:pt>
          <cx:pt idx="2317">30</cx:pt>
          <cx:pt idx="2318">63</cx:pt>
          <cx:pt idx="2319">14</cx:pt>
          <cx:pt idx="2320">27</cx:pt>
          <cx:pt idx="2321">72</cx:pt>
          <cx:pt idx="2322">2</cx:pt>
          <cx:pt idx="2323">44</cx:pt>
          <cx:pt idx="2324">50</cx:pt>
          <cx:pt idx="2325">64</cx:pt>
          <cx:pt idx="2326">19</cx:pt>
          <cx:pt idx="2327">63</cx:pt>
          <cx:pt idx="2328">7</cx:pt>
          <cx:pt idx="2329">5</cx:pt>
          <cx:pt idx="2330">48</cx:pt>
          <cx:pt idx="2331">99</cx:pt>
          <cx:pt idx="2332">82</cx:pt>
          <cx:pt idx="2333">30</cx:pt>
          <cx:pt idx="2334">42</cx:pt>
          <cx:pt idx="2335">59</cx:pt>
          <cx:pt idx="2336">47</cx:pt>
          <cx:pt idx="2337">13</cx:pt>
          <cx:pt idx="2338">3</cx:pt>
          <cx:pt idx="2339">33</cx:pt>
          <cx:pt idx="2340">41</cx:pt>
          <cx:pt idx="2341">87</cx:pt>
          <cx:pt idx="2342">6</cx:pt>
          <cx:pt idx="2343">93</cx:pt>
          <cx:pt idx="2344">50</cx:pt>
          <cx:pt idx="2345">89</cx:pt>
          <cx:pt idx="2346">79</cx:pt>
          <cx:pt idx="2347">2</cx:pt>
          <cx:pt idx="2348">23</cx:pt>
          <cx:pt idx="2349">32</cx:pt>
          <cx:pt idx="2350">35</cx:pt>
          <cx:pt idx="2351">76</cx:pt>
          <cx:pt idx="2352">93</cx:pt>
          <cx:pt idx="2353">99</cx:pt>
          <cx:pt idx="2354">87</cx:pt>
          <cx:pt idx="2355">58</cx:pt>
          <cx:pt idx="2356">39</cx:pt>
          <cx:pt idx="2357">26</cx:pt>
          <cx:pt idx="2358">80</cx:pt>
          <cx:pt idx="2359">0</cx:pt>
          <cx:pt idx="2360">55</cx:pt>
          <cx:pt idx="2361">49</cx:pt>
          <cx:pt idx="2362">92</cx:pt>
          <cx:pt idx="2363">19</cx:pt>
          <cx:pt idx="2364">2</cx:pt>
          <cx:pt idx="2365">51</cx:pt>
          <cx:pt idx="2366">40</cx:pt>
          <cx:pt idx="2367">98</cx:pt>
          <cx:pt idx="2368">80</cx:pt>
          <cx:pt idx="2369">35</cx:pt>
          <cx:pt idx="2370">22</cx:pt>
          <cx:pt idx="2371">14</cx:pt>
          <cx:pt idx="2372">51</cx:pt>
          <cx:pt idx="2373">6</cx:pt>
          <cx:pt idx="2374">21</cx:pt>
          <cx:pt idx="2375">84</cx:pt>
          <cx:pt idx="2376">29</cx:pt>
          <cx:pt idx="2377">41</cx:pt>
          <cx:pt idx="2378">85</cx:pt>
          <cx:pt idx="2379">44</cx:pt>
          <cx:pt idx="2380">91</cx:pt>
          <cx:pt idx="2381">79</cx:pt>
          <cx:pt idx="2382">34</cx:pt>
          <cx:pt idx="2383">96</cx:pt>
          <cx:pt idx="2384">70</cx:pt>
          <cx:pt idx="2385">93</cx:pt>
          <cx:pt idx="2386">33</cx:pt>
          <cx:pt idx="2387">84</cx:pt>
          <cx:pt idx="2388">18</cx:pt>
          <cx:pt idx="2389">48</cx:pt>
          <cx:pt idx="2390">72</cx:pt>
          <cx:pt idx="2391">48</cx:pt>
          <cx:pt idx="2392">68</cx:pt>
          <cx:pt idx="2393">31</cx:pt>
          <cx:pt idx="2394">23</cx:pt>
          <cx:pt idx="2395">40</cx:pt>
          <cx:pt idx="2396">33</cx:pt>
          <cx:pt idx="2397">6</cx:pt>
          <cx:pt idx="2398">20</cx:pt>
          <cx:pt idx="2399">73</cx:pt>
          <cx:pt idx="2400">7</cx:pt>
          <cx:pt idx="2401">99</cx:pt>
          <cx:pt idx="2402">41</cx:pt>
          <cx:pt idx="2403">13</cx:pt>
          <cx:pt idx="2404">16</cx:pt>
          <cx:pt idx="2405">34</cx:pt>
          <cx:pt idx="2406">24</cx:pt>
          <cx:pt idx="2407">38</cx:pt>
          <cx:pt idx="2408">23</cx:pt>
          <cx:pt idx="2409">75</cx:pt>
          <cx:pt idx="2410">0</cx:pt>
          <cx:pt idx="2411">77</cx:pt>
          <cx:pt idx="2412">27</cx:pt>
          <cx:pt idx="2413">18</cx:pt>
          <cx:pt idx="2414">56</cx:pt>
          <cx:pt idx="2415">19</cx:pt>
          <cx:pt idx="2416">27</cx:pt>
          <cx:pt idx="2417">82</cx:pt>
          <cx:pt idx="2418">96</cx:pt>
          <cx:pt idx="2419">10</cx:pt>
          <cx:pt idx="2420">54</cx:pt>
          <cx:pt idx="2421">96</cx:pt>
          <cx:pt idx="2422">49</cx:pt>
          <cx:pt idx="2423">17</cx:pt>
          <cx:pt idx="2424">32</cx:pt>
          <cx:pt idx="2425">64</cx:pt>
          <cx:pt idx="2426">20</cx:pt>
          <cx:pt idx="2427">74</cx:pt>
          <cx:pt idx="2428">54</cx:pt>
          <cx:pt idx="2429">38</cx:pt>
          <cx:pt idx="2430">15</cx:pt>
          <cx:pt idx="2431">67</cx:pt>
          <cx:pt idx="2432">38</cx:pt>
          <cx:pt idx="2433">40</cx:pt>
          <cx:pt idx="2434">69</cx:pt>
          <cx:pt idx="2435">37</cx:pt>
          <cx:pt idx="2436">90</cx:pt>
          <cx:pt idx="2437">76</cx:pt>
          <cx:pt idx="2438">44</cx:pt>
          <cx:pt idx="2439">17</cx:pt>
          <cx:pt idx="2440">52</cx:pt>
          <cx:pt idx="2441">8</cx:pt>
          <cx:pt idx="2442">30</cx:pt>
          <cx:pt idx="2443">22</cx:pt>
          <cx:pt idx="2444">46</cx:pt>
          <cx:pt idx="2445">33</cx:pt>
          <cx:pt idx="2446">55</cx:pt>
          <cx:pt idx="2447">5</cx:pt>
          <cx:pt idx="2448">54</cx:pt>
          <cx:pt idx="2449">64</cx:pt>
          <cx:pt idx="2450">33</cx:pt>
          <cx:pt idx="2451">93</cx:pt>
          <cx:pt idx="2452">22</cx:pt>
          <cx:pt idx="2453">81</cx:pt>
          <cx:pt idx="2454">64</cx:pt>
          <cx:pt idx="2455">9</cx:pt>
          <cx:pt idx="2456">70</cx:pt>
          <cx:pt idx="2457">73</cx:pt>
          <cx:pt idx="2458">67</cx:pt>
          <cx:pt idx="2459">88</cx:pt>
          <cx:pt idx="2460">89</cx:pt>
          <cx:pt idx="2461">17</cx:pt>
          <cx:pt idx="2462">54</cx:pt>
          <cx:pt idx="2463">78</cx:pt>
          <cx:pt idx="2464">31</cx:pt>
          <cx:pt idx="2465">62</cx:pt>
          <cx:pt idx="2466">71</cx:pt>
          <cx:pt idx="2467">51</cx:pt>
          <cx:pt idx="2468">18</cx:pt>
          <cx:pt idx="2469">70</cx:pt>
          <cx:pt idx="2470">55</cx:pt>
          <cx:pt idx="2471">99</cx:pt>
          <cx:pt idx="2472">50</cx:pt>
          <cx:pt idx="2473">59</cx:pt>
          <cx:pt idx="2474">68</cx:pt>
          <cx:pt idx="2475">13</cx:pt>
          <cx:pt idx="2476">25</cx:pt>
          <cx:pt idx="2477">85</cx:pt>
          <cx:pt idx="2478">81</cx:pt>
          <cx:pt idx="2479">3</cx:pt>
          <cx:pt idx="2480">71</cx:pt>
          <cx:pt idx="2481">95</cx:pt>
          <cx:pt idx="2482">54</cx:pt>
          <cx:pt idx="2483">77</cx:pt>
          <cx:pt idx="2484">93</cx:pt>
          <cx:pt idx="2485">77</cx:pt>
          <cx:pt idx="2486">92</cx:pt>
          <cx:pt idx="2487">32</cx:pt>
          <cx:pt idx="2488">42</cx:pt>
          <cx:pt idx="2489">28</cx:pt>
          <cx:pt idx="2490">74</cx:pt>
          <cx:pt idx="2491">35</cx:pt>
          <cx:pt idx="2492">56</cx:pt>
          <cx:pt idx="2493">98</cx:pt>
          <cx:pt idx="2494">89</cx:pt>
          <cx:pt idx="2495">29</cx:pt>
          <cx:pt idx="2496">33</cx:pt>
          <cx:pt idx="2497">70</cx:pt>
          <cx:pt idx="2498">77</cx:pt>
          <cx:pt idx="2499">35</cx:pt>
          <cx:pt idx="2500">80</cx:pt>
          <cx:pt idx="2501">6</cx:pt>
          <cx:pt idx="2502">80</cx:pt>
          <cx:pt idx="2503">52</cx:pt>
          <cx:pt idx="2504">45</cx:pt>
          <cx:pt idx="2505">97</cx:pt>
          <cx:pt idx="2506">77</cx:pt>
          <cx:pt idx="2507">98</cx:pt>
          <cx:pt idx="2508">99</cx:pt>
          <cx:pt idx="2509">43</cx:pt>
          <cx:pt idx="2510">20</cx:pt>
          <cx:pt idx="2511">3</cx:pt>
          <cx:pt idx="2512">55</cx:pt>
          <cx:pt idx="2513">25</cx:pt>
          <cx:pt idx="2514">24</cx:pt>
          <cx:pt idx="2515">42</cx:pt>
          <cx:pt idx="2516">1</cx:pt>
          <cx:pt idx="2517">53</cx:pt>
          <cx:pt idx="2518">76</cx:pt>
          <cx:pt idx="2519">71</cx:pt>
          <cx:pt idx="2520">35</cx:pt>
          <cx:pt idx="2521">42</cx:pt>
          <cx:pt idx="2522">28</cx:pt>
          <cx:pt idx="2523">84</cx:pt>
          <cx:pt idx="2524">25</cx:pt>
          <cx:pt idx="2525">89</cx:pt>
          <cx:pt idx="2526">60</cx:pt>
          <cx:pt idx="2527">81</cx:pt>
          <cx:pt idx="2528">81</cx:pt>
          <cx:pt idx="2529">63</cx:pt>
          <cx:pt idx="2530">48</cx:pt>
          <cx:pt idx="2531">27</cx:pt>
          <cx:pt idx="2532">11</cx:pt>
          <cx:pt idx="2533">70</cx:pt>
          <cx:pt idx="2534">53</cx:pt>
          <cx:pt idx="2535">71</cx:pt>
          <cx:pt idx="2536">8</cx:pt>
          <cx:pt idx="2537">13</cx:pt>
          <cx:pt idx="2538">68</cx:pt>
          <cx:pt idx="2539">14</cx:pt>
          <cx:pt idx="2540">17</cx:pt>
          <cx:pt idx="2541">43</cx:pt>
          <cx:pt idx="2542">41</cx:pt>
          <cx:pt idx="2543">73</cx:pt>
          <cx:pt idx="2544">33</cx:pt>
          <cx:pt idx="2545">45</cx:pt>
          <cx:pt idx="2546">91</cx:pt>
          <cx:pt idx="2547">11</cx:pt>
          <cx:pt idx="2548">12</cx:pt>
          <cx:pt idx="2549">34</cx:pt>
          <cx:pt idx="2550">0</cx:pt>
          <cx:pt idx="2551">1</cx:pt>
          <cx:pt idx="2552">42</cx:pt>
          <cx:pt idx="2553">76</cx:pt>
          <cx:pt idx="2554">43</cx:pt>
          <cx:pt idx="2555">39</cx:pt>
          <cx:pt idx="2556">37</cx:pt>
          <cx:pt idx="2557">84</cx:pt>
          <cx:pt idx="2558">7</cx:pt>
          <cx:pt idx="2559">7</cx:pt>
          <cx:pt idx="2560">44</cx:pt>
          <cx:pt idx="2561">98</cx:pt>
          <cx:pt idx="2562">49</cx:pt>
          <cx:pt idx="2563">18</cx:pt>
          <cx:pt idx="2564">62</cx:pt>
          <cx:pt idx="2565">48</cx:pt>
          <cx:pt idx="2566">97</cx:pt>
          <cx:pt idx="2567">42</cx:pt>
          <cx:pt idx="2568">62</cx:pt>
          <cx:pt idx="2569">13</cx:pt>
          <cx:pt idx="2570">97</cx:pt>
          <cx:pt idx="2571">30</cx:pt>
          <cx:pt idx="2572">72</cx:pt>
          <cx:pt idx="2573">73</cx:pt>
          <cx:pt idx="2574">87</cx:pt>
          <cx:pt idx="2575">15</cx:pt>
          <cx:pt idx="2576">78</cx:pt>
          <cx:pt idx="2577">49</cx:pt>
          <cx:pt idx="2578">35</cx:pt>
          <cx:pt idx="2579">27</cx:pt>
          <cx:pt idx="2580">49</cx:pt>
          <cx:pt idx="2581">98</cx:pt>
          <cx:pt idx="2582">34</cx:pt>
          <cx:pt idx="2583">86</cx:pt>
          <cx:pt idx="2584">15</cx:pt>
          <cx:pt idx="2585">10</cx:pt>
          <cx:pt idx="2586">76</cx:pt>
          <cx:pt idx="2587">37</cx:pt>
          <cx:pt idx="2588">42</cx:pt>
          <cx:pt idx="2589">48</cx:pt>
          <cx:pt idx="2590">50</cx:pt>
          <cx:pt idx="2591">84</cx:pt>
          <cx:pt idx="2592">69</cx:pt>
          <cx:pt idx="2593">90</cx:pt>
          <cx:pt idx="2594">56</cx:pt>
          <cx:pt idx="2595">51</cx:pt>
          <cx:pt idx="2596">58</cx:pt>
          <cx:pt idx="2597">23</cx:pt>
          <cx:pt idx="2598">9</cx:pt>
          <cx:pt idx="2599">55</cx:pt>
          <cx:pt idx="2600">48</cx:pt>
          <cx:pt idx="2601">46</cx:pt>
          <cx:pt idx="2602">44</cx:pt>
          <cx:pt idx="2603">91</cx:pt>
          <cx:pt idx="2604">50</cx:pt>
          <cx:pt idx="2605">56</cx:pt>
          <cx:pt idx="2606">90</cx:pt>
          <cx:pt idx="2607">44</cx:pt>
          <cx:pt idx="2608">17</cx:pt>
          <cx:pt idx="2609">41</cx:pt>
          <cx:pt idx="2610">36</cx:pt>
          <cx:pt idx="2611">33</cx:pt>
          <cx:pt idx="2612">78</cx:pt>
          <cx:pt idx="2613">65</cx:pt>
          <cx:pt idx="2614">23</cx:pt>
          <cx:pt idx="2615">28</cx:pt>
          <cx:pt idx="2616">79</cx:pt>
          <cx:pt idx="2617">85</cx:pt>
          <cx:pt idx="2618">62</cx:pt>
          <cx:pt idx="2619">26</cx:pt>
          <cx:pt idx="2620">24</cx:pt>
          <cx:pt idx="2621">13</cx:pt>
          <cx:pt idx="2622">42</cx:pt>
          <cx:pt idx="2623">37</cx:pt>
          <cx:pt idx="2624">45</cx:pt>
          <cx:pt idx="2625">42</cx:pt>
          <cx:pt idx="2626">7</cx:pt>
          <cx:pt idx="2627">29</cx:pt>
          <cx:pt idx="2628">60</cx:pt>
          <cx:pt idx="2629">76</cx:pt>
          <cx:pt idx="2630">4</cx:pt>
          <cx:pt idx="2631">18</cx:pt>
          <cx:pt idx="2632">47</cx:pt>
          <cx:pt idx="2633">85</cx:pt>
          <cx:pt idx="2634">45</cx:pt>
          <cx:pt idx="2635">35</cx:pt>
          <cx:pt idx="2636">28</cx:pt>
          <cx:pt idx="2637">1</cx:pt>
          <cx:pt idx="2638">70</cx:pt>
          <cx:pt idx="2639">75</cx:pt>
          <cx:pt idx="2640">71</cx:pt>
          <cx:pt idx="2641">36</cx:pt>
          <cx:pt idx="2642">53</cx:pt>
          <cx:pt idx="2643">72</cx:pt>
          <cx:pt idx="2644">20</cx:pt>
          <cx:pt idx="2645">14</cx:pt>
          <cx:pt idx="2646">1</cx:pt>
          <cx:pt idx="2647">60</cx:pt>
          <cx:pt idx="2648">7</cx:pt>
          <cx:pt idx="2649">33</cx:pt>
          <cx:pt idx="2650">10</cx:pt>
          <cx:pt idx="2651">96</cx:pt>
          <cx:pt idx="2652">80</cx:pt>
          <cx:pt idx="2653">83</cx:pt>
          <cx:pt idx="2654">56</cx:pt>
          <cx:pt idx="2655">80</cx:pt>
          <cx:pt idx="2656">20</cx:pt>
          <cx:pt idx="2657">82</cx:pt>
          <cx:pt idx="2658">81</cx:pt>
          <cx:pt idx="2659">44</cx:pt>
          <cx:pt idx="2660">59</cx:pt>
          <cx:pt idx="2661">53</cx:pt>
          <cx:pt idx="2662">69</cx:pt>
          <cx:pt idx="2663">83</cx:pt>
          <cx:pt idx="2664">43</cx:pt>
          <cx:pt idx="2665">2</cx:pt>
          <cx:pt idx="2666">65</cx:pt>
          <cx:pt idx="2667">27</cx:pt>
          <cx:pt idx="2668">95</cx:pt>
          <cx:pt idx="2669">53</cx:pt>
          <cx:pt idx="2670">11</cx:pt>
          <cx:pt idx="2671">21</cx:pt>
          <cx:pt idx="2672">27</cx:pt>
          <cx:pt idx="2673">59</cx:pt>
          <cx:pt idx="2674">24</cx:pt>
          <cx:pt idx="2675">33</cx:pt>
          <cx:pt idx="2676">34</cx:pt>
          <cx:pt idx="2677">33</cx:pt>
          <cx:pt idx="2678">5</cx:pt>
          <cx:pt idx="2679">0</cx:pt>
          <cx:pt idx="2680">78</cx:pt>
          <cx:pt idx="2681">54</cx:pt>
          <cx:pt idx="2682">81</cx:pt>
          <cx:pt idx="2683">96</cx:pt>
          <cx:pt idx="2684">42</cx:pt>
          <cx:pt idx="2685">63</cx:pt>
          <cx:pt idx="2686">67</cx:pt>
          <cx:pt idx="2687">53</cx:pt>
          <cx:pt idx="2688">17</cx:pt>
          <cx:pt idx="2689">17</cx:pt>
          <cx:pt idx="2690">41</cx:pt>
          <cx:pt idx="2691">57</cx:pt>
          <cx:pt idx="2692">91</cx:pt>
          <cx:pt idx="2693">48</cx:pt>
          <cx:pt idx="2694">88</cx:pt>
          <cx:pt idx="2695">42</cx:pt>
          <cx:pt idx="2696">70</cx:pt>
          <cx:pt idx="2697">19</cx:pt>
          <cx:pt idx="2698">93</cx:pt>
          <cx:pt idx="2699">22</cx:pt>
          <cx:pt idx="2700">13</cx:pt>
          <cx:pt idx="2701">34</cx:pt>
          <cx:pt idx="2702">37</cx:pt>
          <cx:pt idx="2703">6</cx:pt>
          <cx:pt idx="2704">11</cx:pt>
          <cx:pt idx="2705">59</cx:pt>
          <cx:pt idx="2706">56</cx:pt>
          <cx:pt idx="2707">34</cx:pt>
          <cx:pt idx="2708">6</cx:pt>
          <cx:pt idx="2709">77</cx:pt>
          <cx:pt idx="2710">52</cx:pt>
          <cx:pt idx="2711">0</cx:pt>
          <cx:pt idx="2712">55</cx:pt>
          <cx:pt idx="2713">50</cx:pt>
          <cx:pt idx="2714">27</cx:pt>
          <cx:pt idx="2715">46</cx:pt>
          <cx:pt idx="2716">31</cx:pt>
          <cx:pt idx="2717">69</cx:pt>
          <cx:pt idx="2718">69</cx:pt>
          <cx:pt idx="2719">0</cx:pt>
          <cx:pt idx="2720">3</cx:pt>
          <cx:pt idx="2721">1</cx:pt>
          <cx:pt idx="2722">71</cx:pt>
          <cx:pt idx="2723">92</cx:pt>
          <cx:pt idx="2724">20</cx:pt>
          <cx:pt idx="2725">49</cx:pt>
          <cx:pt idx="2726">88</cx:pt>
          <cx:pt idx="2727">55</cx:pt>
          <cx:pt idx="2728">76</cx:pt>
          <cx:pt idx="2729">15</cx:pt>
          <cx:pt idx="2730">74</cx:pt>
          <cx:pt idx="2731">36</cx:pt>
          <cx:pt idx="2732">89</cx:pt>
          <cx:pt idx="2733">35</cx:pt>
          <cx:pt idx="2734">18</cx:pt>
          <cx:pt idx="2735">40</cx:pt>
          <cx:pt idx="2736">28</cx:pt>
          <cx:pt idx="2737">77</cx:pt>
          <cx:pt idx="2738">48</cx:pt>
          <cx:pt idx="2739">61</cx:pt>
          <cx:pt idx="2740">6</cx:pt>
          <cx:pt idx="2741">50</cx:pt>
          <cx:pt idx="2742">67</cx:pt>
          <cx:pt idx="2743">59</cx:pt>
          <cx:pt idx="2744">8</cx:pt>
          <cx:pt idx="2745">97</cx:pt>
          <cx:pt idx="2746">5</cx:pt>
          <cx:pt idx="2747">96</cx:pt>
          <cx:pt idx="2748">3</cx:pt>
          <cx:pt idx="2749">42</cx:pt>
          <cx:pt idx="2750">94</cx:pt>
          <cx:pt idx="2751">11</cx:pt>
          <cx:pt idx="2752">26</cx:pt>
          <cx:pt idx="2753">17</cx:pt>
          <cx:pt idx="2754">66</cx:pt>
          <cx:pt idx="2755">11</cx:pt>
          <cx:pt idx="2756">65</cx:pt>
          <cx:pt idx="2757">17</cx:pt>
          <cx:pt idx="2758">16</cx:pt>
          <cx:pt idx="2759">55</cx:pt>
          <cx:pt idx="2760">78</cx:pt>
          <cx:pt idx="2761">34</cx:pt>
          <cx:pt idx="2762">30</cx:pt>
          <cx:pt idx="2763">12</cx:pt>
          <cx:pt idx="2764">68</cx:pt>
          <cx:pt idx="2765">93</cx:pt>
          <cx:pt idx="2766">84</cx:pt>
          <cx:pt idx="2767">86</cx:pt>
          <cx:pt idx="2768">31</cx:pt>
          <cx:pt idx="2769">24</cx:pt>
          <cx:pt idx="2770">6</cx:pt>
          <cx:pt idx="2771">15</cx:pt>
          <cx:pt idx="2772">69</cx:pt>
          <cx:pt idx="2773">50</cx:pt>
          <cx:pt idx="2774">40</cx:pt>
          <cx:pt idx="2775">59</cx:pt>
          <cx:pt idx="2776">0</cx:pt>
          <cx:pt idx="2777">50</cx:pt>
          <cx:pt idx="2778">54</cx:pt>
          <cx:pt idx="2779">77</cx:pt>
          <cx:pt idx="2780">4</cx:pt>
          <cx:pt idx="2781">91</cx:pt>
          <cx:pt idx="2782">14</cx:pt>
          <cx:pt idx="2783">6</cx:pt>
          <cx:pt idx="2784">9</cx:pt>
          <cx:pt idx="2785">94</cx:pt>
          <cx:pt idx="2786">92</cx:pt>
          <cx:pt idx="2787">45</cx:pt>
          <cx:pt idx="2788">66</cx:pt>
          <cx:pt idx="2789">16</cx:pt>
          <cx:pt idx="2790">72</cx:pt>
          <cx:pt idx="2791">22</cx:pt>
          <cx:pt idx="2792">77</cx:pt>
          <cx:pt idx="2793">41</cx:pt>
          <cx:pt idx="2794">9</cx:pt>
          <cx:pt idx="2795">52</cx:pt>
          <cx:pt idx="2796">6</cx:pt>
          <cx:pt idx="2797">59</cx:pt>
          <cx:pt idx="2798">80</cx:pt>
          <cx:pt idx="2799">29</cx:pt>
          <cx:pt idx="2800">15</cx:pt>
          <cx:pt idx="2801">36</cx:pt>
          <cx:pt idx="2802">95</cx:pt>
          <cx:pt idx="2803">61</cx:pt>
          <cx:pt idx="2804">0</cx:pt>
          <cx:pt idx="2805">60</cx:pt>
          <cx:pt idx="2806">9</cx:pt>
          <cx:pt idx="2807">68</cx:pt>
          <cx:pt idx="2808">44</cx:pt>
          <cx:pt idx="2809">27</cx:pt>
          <cx:pt idx="2810">29</cx:pt>
          <cx:pt idx="2811">16</cx:pt>
          <cx:pt idx="2812">51</cx:pt>
          <cx:pt idx="2813">42</cx:pt>
          <cx:pt idx="2814">50</cx:pt>
          <cx:pt idx="2815">87</cx:pt>
          <cx:pt idx="2816">33</cx:pt>
          <cx:pt idx="2817">82</cx:pt>
          <cx:pt idx="2818">63</cx:pt>
          <cx:pt idx="2819">44</cx:pt>
          <cx:pt idx="2820">13</cx:pt>
          <cx:pt idx="2821">83</cx:pt>
          <cx:pt idx="2822">98</cx:pt>
          <cx:pt idx="2823">41</cx:pt>
          <cx:pt idx="2824">28</cx:pt>
          <cx:pt idx="2825">73</cx:pt>
          <cx:pt idx="2826">17</cx:pt>
          <cx:pt idx="2827">37</cx:pt>
          <cx:pt idx="2828">2</cx:pt>
          <cx:pt idx="2829">39</cx:pt>
          <cx:pt idx="2830">16</cx:pt>
          <cx:pt idx="2831">9</cx:pt>
          <cx:pt idx="2832">60</cx:pt>
          <cx:pt idx="2833">33</cx:pt>
          <cx:pt idx="2834">30</cx:pt>
          <cx:pt idx="2835">80</cx:pt>
          <cx:pt idx="2836">81</cx:pt>
          <cx:pt idx="2837">14</cx:pt>
          <cx:pt idx="2838">12</cx:pt>
          <cx:pt idx="2839">63</cx:pt>
          <cx:pt idx="2840">19</cx:pt>
          <cx:pt idx="2841">80</cx:pt>
          <cx:pt idx="2842">42</cx:pt>
          <cx:pt idx="2843">98</cx:pt>
          <cx:pt idx="2844">1</cx:pt>
          <cx:pt idx="2845">66</cx:pt>
          <cx:pt idx="2846">50</cx:pt>
          <cx:pt idx="2847">42</cx:pt>
          <cx:pt idx="2848">65</cx:pt>
          <cx:pt idx="2849">74</cx:pt>
          <cx:pt idx="2850">36</cx:pt>
          <cx:pt idx="2851">20</cx:pt>
          <cx:pt idx="2852">65</cx:pt>
          <cx:pt idx="2853">49</cx:pt>
          <cx:pt idx="2854">81</cx:pt>
          <cx:pt idx="2855">53</cx:pt>
          <cx:pt idx="2856">9</cx:pt>
          <cx:pt idx="2857">4</cx:pt>
          <cx:pt idx="2858">98</cx:pt>
          <cx:pt idx="2859">13</cx:pt>
          <cx:pt idx="2860">4</cx:pt>
          <cx:pt idx="2861">46</cx:pt>
          <cx:pt idx="2862">90</cx:pt>
          <cx:pt idx="2863">36</cx:pt>
          <cx:pt idx="2864">11</cx:pt>
          <cx:pt idx="2865">10</cx:pt>
          <cx:pt idx="2866">53</cx:pt>
          <cx:pt idx="2867">20</cx:pt>
          <cx:pt idx="2868">19</cx:pt>
          <cx:pt idx="2869">99</cx:pt>
          <cx:pt idx="2870">49</cx:pt>
          <cx:pt idx="2871">52</cx:pt>
          <cx:pt idx="2872">59</cx:pt>
          <cx:pt idx="2873">97</cx:pt>
          <cx:pt idx="2874">71</cx:pt>
          <cx:pt idx="2875">68</cx:pt>
          <cx:pt idx="2876">59</cx:pt>
          <cx:pt idx="2877">73</cx:pt>
          <cx:pt idx="2878">62</cx:pt>
          <cx:pt idx="2879">43</cx:pt>
          <cx:pt idx="2880">71</cx:pt>
          <cx:pt idx="2881">62</cx:pt>
          <cx:pt idx="2882">84</cx:pt>
          <cx:pt idx="2883">99</cx:pt>
          <cx:pt idx="2884">70</cx:pt>
          <cx:pt idx="2885">39</cx:pt>
          <cx:pt idx="2886">42</cx:pt>
          <cx:pt idx="2887">37</cx:pt>
          <cx:pt idx="2888">55</cx:pt>
          <cx:pt idx="2889">64</cx:pt>
          <cx:pt idx="2890">5</cx:pt>
          <cx:pt idx="2891">59</cx:pt>
          <cx:pt idx="2892">84</cx:pt>
          <cx:pt idx="2893">91</cx:pt>
          <cx:pt idx="2894">85</cx:pt>
          <cx:pt idx="2895">5</cx:pt>
          <cx:pt idx="2896">94</cx:pt>
          <cx:pt idx="2897">81</cx:pt>
          <cx:pt idx="2898">13</cx:pt>
          <cx:pt idx="2899">29</cx:pt>
          <cx:pt idx="2900">77</cx:pt>
          <cx:pt idx="2901">57</cx:pt>
          <cx:pt idx="2902">47</cx:pt>
          <cx:pt idx="2903">26</cx:pt>
          <cx:pt idx="2904">34</cx:pt>
          <cx:pt idx="2905">93</cx:pt>
          <cx:pt idx="2906">89</cx:pt>
          <cx:pt idx="2907">42</cx:pt>
          <cx:pt idx="2908">31</cx:pt>
          <cx:pt idx="2909">15</cx:pt>
          <cx:pt idx="2910">55</cx:pt>
          <cx:pt idx="2911">60</cx:pt>
          <cx:pt idx="2912">44</cx:pt>
          <cx:pt idx="2913">76</cx:pt>
          <cx:pt idx="2914">32</cx:pt>
          <cx:pt idx="2915">23</cx:pt>
          <cx:pt idx="2916">21</cx:pt>
          <cx:pt idx="2917">58</cx:pt>
          <cx:pt idx="2918">47</cx:pt>
          <cx:pt idx="2919">0</cx:pt>
          <cx:pt idx="2920">15</cx:pt>
          <cx:pt idx="2921">34</cx:pt>
          <cx:pt idx="2922">46</cx:pt>
          <cx:pt idx="2923">79</cx:pt>
          <cx:pt idx="2924">36</cx:pt>
          <cx:pt idx="2925">27</cx:pt>
          <cx:pt idx="2926">49</cx:pt>
          <cx:pt idx="2927">92</cx:pt>
          <cx:pt idx="2928">97</cx:pt>
          <cx:pt idx="2929">46</cx:pt>
          <cx:pt idx="2930">61</cx:pt>
          <cx:pt idx="2931">4</cx:pt>
          <cx:pt idx="2932">61</cx:pt>
          <cx:pt idx="2933">26</cx:pt>
          <cx:pt idx="2934">41</cx:pt>
          <cx:pt idx="2935">23</cx:pt>
          <cx:pt idx="2936">47</cx:pt>
          <cx:pt idx="2937">79</cx:pt>
          <cx:pt idx="2938">38</cx:pt>
          <cx:pt idx="2939">83</cx:pt>
          <cx:pt idx="2940">38</cx:pt>
          <cx:pt idx="2941">10</cx:pt>
          <cx:pt idx="2942">65</cx:pt>
          <cx:pt idx="2943">45</cx:pt>
          <cx:pt idx="2944">79</cx:pt>
          <cx:pt idx="2945">14</cx:pt>
          <cx:pt idx="2946">75</cx:pt>
          <cx:pt idx="2947">23</cx:pt>
          <cx:pt idx="2948">68</cx:pt>
          <cx:pt idx="2949">19</cx:pt>
          <cx:pt idx="2950">13</cx:pt>
          <cx:pt idx="2951">28</cx:pt>
          <cx:pt idx="2952">45</cx:pt>
          <cx:pt idx="2953">23</cx:pt>
          <cx:pt idx="2954">74</cx:pt>
          <cx:pt idx="2955">17</cx:pt>
          <cx:pt idx="2956">66</cx:pt>
          <cx:pt idx="2957">10</cx:pt>
          <cx:pt idx="2958">1</cx:pt>
          <cx:pt idx="2959">6</cx:pt>
          <cx:pt idx="2960">56</cx:pt>
          <cx:pt idx="2961">26</cx:pt>
          <cx:pt idx="2962">17</cx:pt>
          <cx:pt idx="2963">36</cx:pt>
          <cx:pt idx="2964">24</cx:pt>
          <cx:pt idx="2965">81</cx:pt>
          <cx:pt idx="2966">60</cx:pt>
          <cx:pt idx="2967">38</cx:pt>
          <cx:pt idx="2968">12</cx:pt>
          <cx:pt idx="2969">64</cx:pt>
          <cx:pt idx="2970">5</cx:pt>
          <cx:pt idx="2971">11</cx:pt>
          <cx:pt idx="2972">34</cx:pt>
          <cx:pt idx="2973">1</cx:pt>
          <cx:pt idx="2974">67</cx:pt>
          <cx:pt idx="2975">16</cx:pt>
          <cx:pt idx="2976">28</cx:pt>
          <cx:pt idx="2977">96</cx:pt>
          <cx:pt idx="2978">39</cx:pt>
          <cx:pt idx="2979">27</cx:pt>
          <cx:pt idx="2980">26</cx:pt>
          <cx:pt idx="2981">30</cx:pt>
          <cx:pt idx="2982">2</cx:pt>
          <cx:pt idx="2983">48</cx:pt>
          <cx:pt idx="2984">69</cx:pt>
          <cx:pt idx="2985">60</cx:pt>
          <cx:pt idx="2986">51</cx:pt>
          <cx:pt idx="2987">20</cx:pt>
          <cx:pt idx="2988">37</cx:pt>
          <cx:pt idx="2989">65</cx:pt>
          <cx:pt idx="2990">48</cx:pt>
          <cx:pt idx="2991">26</cx:pt>
          <cx:pt idx="2992">85</cx:pt>
          <cx:pt idx="2993">26</cx:pt>
          <cx:pt idx="2994">60</cx:pt>
          <cx:pt idx="2995">67</cx:pt>
          <cx:pt idx="2996">57</cx:pt>
          <cx:pt idx="2997">34</cx:pt>
          <cx:pt idx="2998">28</cx:pt>
          <cx:pt idx="2999">28</cx:pt>
          <cx:pt idx="3000">48</cx:pt>
          <cx:pt idx="3001">62</cx:pt>
          <cx:pt idx="3002">72</cx:pt>
          <cx:pt idx="3003">82</cx:pt>
          <cx:pt idx="3004">36</cx:pt>
          <cx:pt idx="3005">72</cx:pt>
          <cx:pt idx="3006">38</cx:pt>
          <cx:pt idx="3007">40</cx:pt>
          <cx:pt idx="3008">11</cx:pt>
          <cx:pt idx="3009">16</cx:pt>
          <cx:pt idx="3010">84</cx:pt>
          <cx:pt idx="3011">81</cx:pt>
          <cx:pt idx="3012">94</cx:pt>
          <cx:pt idx="3013">59</cx:pt>
          <cx:pt idx="3014">25</cx:pt>
          <cx:pt idx="3015">25</cx:pt>
          <cx:pt idx="3016">88</cx:pt>
          <cx:pt idx="3017">16</cx:pt>
          <cx:pt idx="3018">98</cx:pt>
          <cx:pt idx="3019">13</cx:pt>
          <cx:pt idx="3020">4</cx:pt>
          <cx:pt idx="3021">21</cx:pt>
          <cx:pt idx="3022">37</cx:pt>
          <cx:pt idx="3023">86</cx:pt>
          <cx:pt idx="3024">27</cx:pt>
          <cx:pt idx="3025">11</cx:pt>
          <cx:pt idx="3026">83</cx:pt>
          <cx:pt idx="3027">67</cx:pt>
          <cx:pt idx="3028">85</cx:pt>
          <cx:pt idx="3029">68</cx:pt>
          <cx:pt idx="3030">95</cx:pt>
          <cx:pt idx="3031">53</cx:pt>
          <cx:pt idx="3032">60</cx:pt>
          <cx:pt idx="3033">54</cx:pt>
          <cx:pt idx="3034">98</cx:pt>
          <cx:pt idx="3035">24</cx:pt>
          <cx:pt idx="3036">30</cx:pt>
          <cx:pt idx="3037">45</cx:pt>
          <cx:pt idx="3038">52</cx:pt>
          <cx:pt idx="3039">87</cx:pt>
          <cx:pt idx="3040">20</cx:pt>
          <cx:pt idx="3041">76</cx:pt>
          <cx:pt idx="3042">21</cx:pt>
          <cx:pt idx="3043">59</cx:pt>
          <cx:pt idx="3044">52</cx:pt>
          <cx:pt idx="3045">53</cx:pt>
          <cx:pt idx="3046">20</cx:pt>
          <cx:pt idx="3047">38</cx:pt>
          <cx:pt idx="3048">72</cx:pt>
          <cx:pt idx="3049">90</cx:pt>
          <cx:pt idx="3050">81</cx:pt>
          <cx:pt idx="3051">72</cx:pt>
          <cx:pt idx="3052">67</cx:pt>
          <cx:pt idx="3053">94</cx:pt>
          <cx:pt idx="3054">96</cx:pt>
          <cx:pt idx="3055">43</cx:pt>
          <cx:pt idx="3056">96</cx:pt>
          <cx:pt idx="3057">67</cx:pt>
          <cx:pt idx="3058">83</cx:pt>
          <cx:pt idx="3059">28</cx:pt>
          <cx:pt idx="3060">51</cx:pt>
          <cx:pt idx="3061">78</cx:pt>
          <cx:pt idx="3062">74</cx:pt>
          <cx:pt idx="3063">96</cx:pt>
          <cx:pt idx="3064">88</cx:pt>
          <cx:pt idx="3065">29</cx:pt>
          <cx:pt idx="3066">8</cx:pt>
          <cx:pt idx="3067">88</cx:pt>
          <cx:pt idx="3068">59</cx:pt>
          <cx:pt idx="3069">74</cx:pt>
          <cx:pt idx="3070">59</cx:pt>
          <cx:pt idx="3071">87</cx:pt>
          <cx:pt idx="3072">16</cx:pt>
          <cx:pt idx="3073">31</cx:pt>
          <cx:pt idx="3074">36</cx:pt>
          <cx:pt idx="3075">9</cx:pt>
          <cx:pt idx="3076">19</cx:pt>
          <cx:pt idx="3077">54</cx:pt>
          <cx:pt idx="3078">34</cx:pt>
          <cx:pt idx="3079">87</cx:pt>
          <cx:pt idx="3080">61</cx:pt>
          <cx:pt idx="3081">68</cx:pt>
          <cx:pt idx="3082">44</cx:pt>
          <cx:pt idx="3083">57</cx:pt>
          <cx:pt idx="3084">91</cx:pt>
          <cx:pt idx="3085">18</cx:pt>
          <cx:pt idx="3086">64</cx:pt>
          <cx:pt idx="3087">92</cx:pt>
          <cx:pt idx="3088">27</cx:pt>
          <cx:pt idx="3089">81</cx:pt>
          <cx:pt idx="3090">88</cx:pt>
          <cx:pt idx="3091">8</cx:pt>
          <cx:pt idx="3092">31</cx:pt>
          <cx:pt idx="3093">51</cx:pt>
          <cx:pt idx="3094">14</cx:pt>
          <cx:pt idx="3095">32</cx:pt>
          <cx:pt idx="3096">2</cx:pt>
          <cx:pt idx="3097">77</cx:pt>
          <cx:pt idx="3098">73</cx:pt>
          <cx:pt idx="3099">19</cx:pt>
          <cx:pt idx="3100">68</cx:pt>
          <cx:pt idx="3101">37</cx:pt>
          <cx:pt idx="3102">5</cx:pt>
          <cx:pt idx="3103">19</cx:pt>
          <cx:pt idx="3104">88</cx:pt>
          <cx:pt idx="3105">13</cx:pt>
          <cx:pt idx="3106">98</cx:pt>
          <cx:pt idx="3107">94</cx:pt>
          <cx:pt idx="3108">75</cx:pt>
          <cx:pt idx="3109">14</cx:pt>
          <cx:pt idx="3110">42</cx:pt>
          <cx:pt idx="3111">41</cx:pt>
          <cx:pt idx="3112">52</cx:pt>
          <cx:pt idx="3113">48</cx:pt>
          <cx:pt idx="3114">40</cx:pt>
          <cx:pt idx="3115">16</cx:pt>
          <cx:pt idx="3116">68</cx:pt>
          <cx:pt idx="3117">54</cx:pt>
          <cx:pt idx="3118">13</cx:pt>
          <cx:pt idx="3119">89</cx:pt>
          <cx:pt idx="3120">82</cx:pt>
          <cx:pt idx="3121">17</cx:pt>
          <cx:pt idx="3122">71</cx:pt>
          <cx:pt idx="3123">73</cx:pt>
          <cx:pt idx="3124">2</cx:pt>
          <cx:pt idx="3125">7</cx:pt>
          <cx:pt idx="3126">39</cx:pt>
          <cx:pt idx="3127">96</cx:pt>
          <cx:pt idx="3128">44</cx:pt>
          <cx:pt idx="3129">53</cx:pt>
          <cx:pt idx="3130">63</cx:pt>
          <cx:pt idx="3131">33</cx:pt>
          <cx:pt idx="3132">89</cx:pt>
          <cx:pt idx="3133">53</cx:pt>
          <cx:pt idx="3134">83</cx:pt>
          <cx:pt idx="3135">60</cx:pt>
          <cx:pt idx="3136">48</cx:pt>
          <cx:pt idx="3137">34</cx:pt>
          <cx:pt idx="3138">65</cx:pt>
          <cx:pt idx="3139">2</cx:pt>
          <cx:pt idx="3140">92</cx:pt>
          <cx:pt idx="3141">98</cx:pt>
          <cx:pt idx="3142">0</cx:pt>
          <cx:pt idx="3143">94</cx:pt>
          <cx:pt idx="3144">17</cx:pt>
          <cx:pt idx="3145">79</cx:pt>
          <cx:pt idx="3146">21</cx:pt>
          <cx:pt idx="3147">11</cx:pt>
          <cx:pt idx="3148">31</cx:pt>
          <cx:pt idx="3149">66</cx:pt>
          <cx:pt idx="3150">20</cx:pt>
          <cx:pt idx="3151">6</cx:pt>
          <cx:pt idx="3152">87</cx:pt>
          <cx:pt idx="3153">63</cx:pt>
          <cx:pt idx="3154">88</cx:pt>
          <cx:pt idx="3155">23</cx:pt>
          <cx:pt idx="3156">46</cx:pt>
          <cx:pt idx="3157">27</cx:pt>
          <cx:pt idx="3158">16</cx:pt>
          <cx:pt idx="3159">87</cx:pt>
          <cx:pt idx="3160">71</cx:pt>
          <cx:pt idx="3161">76</cx:pt>
          <cx:pt idx="3162">38</cx:pt>
          <cx:pt idx="3163">53</cx:pt>
          <cx:pt idx="3164">56</cx:pt>
          <cx:pt idx="3165">96</cx:pt>
          <cx:pt idx="3166">36</cx:pt>
          <cx:pt idx="3167">89</cx:pt>
          <cx:pt idx="3168">96</cx:pt>
          <cx:pt idx="3169">67</cx:pt>
          <cx:pt idx="3170">36</cx:pt>
          <cx:pt idx="3171">69</cx:pt>
          <cx:pt idx="3172">55</cx:pt>
          <cx:pt idx="3173">67</cx:pt>
          <cx:pt idx="3174">82</cx:pt>
          <cx:pt idx="3175">60</cx:pt>
          <cx:pt idx="3176">93</cx:pt>
          <cx:pt idx="3177">21</cx:pt>
          <cx:pt idx="3178">87</cx:pt>
          <cx:pt idx="3179">96</cx:pt>
          <cx:pt idx="3180">39</cx:pt>
          <cx:pt idx="3181">50</cx:pt>
          <cx:pt idx="3182">64</cx:pt>
          <cx:pt idx="3183">2</cx:pt>
          <cx:pt idx="3184">25</cx:pt>
          <cx:pt idx="3185">22</cx:pt>
          <cx:pt idx="3186">75</cx:pt>
          <cx:pt idx="3187">94</cx:pt>
          <cx:pt idx="3188">40</cx:pt>
          <cx:pt idx="3189">18</cx:pt>
          <cx:pt idx="3190">29</cx:pt>
          <cx:pt idx="3191">37</cx:pt>
          <cx:pt idx="3192">6</cx:pt>
          <cx:pt idx="3193">38</cx:pt>
          <cx:pt idx="3194">4</cx:pt>
          <cx:pt idx="3195">11</cx:pt>
          <cx:pt idx="3196">83</cx:pt>
          <cx:pt idx="3197">66</cx:pt>
          <cx:pt idx="3198">98</cx:pt>
          <cx:pt idx="3199">51</cx:pt>
          <cx:pt idx="3200">61</cx:pt>
          <cx:pt idx="3201">74</cx:pt>
          <cx:pt idx="3202">25</cx:pt>
          <cx:pt idx="3203">51</cx:pt>
          <cx:pt idx="3204">35</cx:pt>
          <cx:pt idx="3205">32</cx:pt>
          <cx:pt idx="3206">46</cx:pt>
          <cx:pt idx="3207">53</cx:pt>
          <cx:pt idx="3208">10</cx:pt>
          <cx:pt idx="3209">80</cx:pt>
          <cx:pt idx="3210">52</cx:pt>
          <cx:pt idx="3211">62</cx:pt>
          <cx:pt idx="3212">27</cx:pt>
          <cx:pt idx="3213">2</cx:pt>
          <cx:pt idx="3214">14</cx:pt>
          <cx:pt idx="3215">59</cx:pt>
          <cx:pt idx="3216">95</cx:pt>
          <cx:pt idx="3217">38</cx:pt>
          <cx:pt idx="3218">94</cx:pt>
          <cx:pt idx="3219">53</cx:pt>
          <cx:pt idx="3220">59</cx:pt>
          <cx:pt idx="3221">40</cx:pt>
          <cx:pt idx="3222">44</cx:pt>
          <cx:pt idx="3223">67</cx:pt>
          <cx:pt idx="3224">19</cx:pt>
          <cx:pt idx="3225">43</cx:pt>
          <cx:pt idx="3226">37</cx:pt>
          <cx:pt idx="3227">36</cx:pt>
          <cx:pt idx="3228">69</cx:pt>
          <cx:pt idx="3229">31</cx:pt>
          <cx:pt idx="3230">84</cx:pt>
          <cx:pt idx="3231">7</cx:pt>
          <cx:pt idx="3232">7</cx:pt>
          <cx:pt idx="3233">35</cx:pt>
          <cx:pt idx="3234">88</cx:pt>
          <cx:pt idx="3235">37</cx:pt>
          <cx:pt idx="3236">94</cx:pt>
          <cx:pt idx="3237">23</cx:pt>
          <cx:pt idx="3238">15</cx:pt>
          <cx:pt idx="3239">90</cx:pt>
          <cx:pt idx="3240">34</cx:pt>
          <cx:pt idx="3241">4</cx:pt>
          <cx:pt idx="3242">24</cx:pt>
          <cx:pt idx="3243">24</cx:pt>
          <cx:pt idx="3244">86</cx:pt>
          <cx:pt idx="3245">73</cx:pt>
          <cx:pt idx="3246">0</cx:pt>
          <cx:pt idx="3247">32</cx:pt>
          <cx:pt idx="3248">46</cx:pt>
          <cx:pt idx="3249">27</cx:pt>
          <cx:pt idx="3250">95</cx:pt>
          <cx:pt idx="3251">59</cx:pt>
          <cx:pt idx="3252">42</cx:pt>
          <cx:pt idx="3253">8</cx:pt>
          <cx:pt idx="3254">47</cx:pt>
          <cx:pt idx="3255">76</cx:pt>
          <cx:pt idx="3256">64</cx:pt>
          <cx:pt idx="3257">77</cx:pt>
          <cx:pt idx="3258">74</cx:pt>
          <cx:pt idx="3259">6</cx:pt>
          <cx:pt idx="3260">6</cx:pt>
          <cx:pt idx="3261">65</cx:pt>
          <cx:pt idx="3262">37</cx:pt>
          <cx:pt idx="3263">88</cx:pt>
          <cx:pt idx="3264">64</cx:pt>
          <cx:pt idx="3265">68</cx:pt>
          <cx:pt idx="3266">20</cx:pt>
          <cx:pt idx="3267">93</cx:pt>
          <cx:pt idx="3268">96</cx:pt>
          <cx:pt idx="3269">47</cx:pt>
          <cx:pt idx="3270">21</cx:pt>
          <cx:pt idx="3271">75</cx:pt>
          <cx:pt idx="3272">72</cx:pt>
          <cx:pt idx="3273">44</cx:pt>
          <cx:pt idx="3274">24</cx:pt>
          <cx:pt idx="3275">10</cx:pt>
          <cx:pt idx="3276">92</cx:pt>
          <cx:pt idx="3277">66</cx:pt>
          <cx:pt idx="3278">55</cx:pt>
          <cx:pt idx="3279">49</cx:pt>
          <cx:pt idx="3280">67</cx:pt>
          <cx:pt idx="3281">8</cx:pt>
          <cx:pt idx="3282">46</cx:pt>
          <cx:pt idx="3283">98</cx:pt>
          <cx:pt idx="3284">51</cx:pt>
          <cx:pt idx="3285">23</cx:pt>
          <cx:pt idx="3286">30</cx:pt>
          <cx:pt idx="3287">47</cx:pt>
          <cx:pt idx="3288">43</cx:pt>
          <cx:pt idx="3289">22</cx:pt>
          <cx:pt idx="3290">33</cx:pt>
          <cx:pt idx="3291">71</cx:pt>
          <cx:pt idx="3292">98</cx:pt>
          <cx:pt idx="3293">90</cx:pt>
          <cx:pt idx="3294">14</cx:pt>
          <cx:pt idx="3295">78</cx:pt>
          <cx:pt idx="3296">39</cx:pt>
          <cx:pt idx="3297">1</cx:pt>
          <cx:pt idx="3298">27</cx:pt>
          <cx:pt idx="3299">47</cx:pt>
          <cx:pt idx="3300">5</cx:pt>
          <cx:pt idx="3301">17</cx:pt>
          <cx:pt idx="3302">51</cx:pt>
          <cx:pt idx="3303">43</cx:pt>
          <cx:pt idx="3304">25</cx:pt>
          <cx:pt idx="3305">50</cx:pt>
          <cx:pt idx="3306">96</cx:pt>
          <cx:pt idx="3307">5</cx:pt>
          <cx:pt idx="3308">34</cx:pt>
          <cx:pt idx="3309">83</cx:pt>
          <cx:pt idx="3310">57</cx:pt>
          <cx:pt idx="3311">49</cx:pt>
          <cx:pt idx="3312">10</cx:pt>
          <cx:pt idx="3313">50</cx:pt>
          <cx:pt idx="3314">77</cx:pt>
          <cx:pt idx="3315">31</cx:pt>
          <cx:pt idx="3316">35</cx:pt>
          <cx:pt idx="3317">37</cx:pt>
          <cx:pt idx="3318">67</cx:pt>
          <cx:pt idx="3319">16</cx:pt>
          <cx:pt idx="3320">38</cx:pt>
          <cx:pt idx="3321">24</cx:pt>
          <cx:pt idx="3322">99</cx:pt>
          <cx:pt idx="3323">32</cx:pt>
          <cx:pt idx="3324">80</cx:pt>
          <cx:pt idx="3325">83</cx:pt>
          <cx:pt idx="3326">84</cx:pt>
          <cx:pt idx="3327">58</cx:pt>
          <cx:pt idx="3328">97</cx:pt>
          <cx:pt idx="3329">70</cx:pt>
          <cx:pt idx="3330">18</cx:pt>
          <cx:pt idx="3331">43</cx:pt>
          <cx:pt idx="3332">30</cx:pt>
          <cx:pt idx="3333">63</cx:pt>
          <cx:pt idx="3334">47</cx:pt>
          <cx:pt idx="3335">47</cx:pt>
          <cx:pt idx="3336">58</cx:pt>
          <cx:pt idx="3337">48</cx:pt>
          <cx:pt idx="3338">76</cx:pt>
          <cx:pt idx="3339">61</cx:pt>
          <cx:pt idx="3340">19</cx:pt>
          <cx:pt idx="3341">51</cx:pt>
          <cx:pt idx="3342">3</cx:pt>
          <cx:pt idx="3343">66</cx:pt>
          <cx:pt idx="3344">83</cx:pt>
          <cx:pt idx="3345">61</cx:pt>
          <cx:pt idx="3346">99</cx:pt>
          <cx:pt idx="3347">93</cx:pt>
          <cx:pt idx="3348">11</cx:pt>
          <cx:pt idx="3349">53</cx:pt>
          <cx:pt idx="3350">13</cx:pt>
          <cx:pt idx="3351">14</cx:pt>
          <cx:pt idx="3352">91</cx:pt>
          <cx:pt idx="3353">18</cx:pt>
          <cx:pt idx="3354">50</cx:pt>
          <cx:pt idx="3355">47</cx:pt>
          <cx:pt idx="3356">25</cx:pt>
          <cx:pt idx="3357">30</cx:pt>
          <cx:pt idx="3358">82</cx:pt>
          <cx:pt idx="3359">77</cx:pt>
          <cx:pt idx="3360">68</cx:pt>
          <cx:pt idx="3361">60</cx:pt>
          <cx:pt idx="3362">25</cx:pt>
          <cx:pt idx="3363">77</cx:pt>
          <cx:pt idx="3364">29</cx:pt>
          <cx:pt idx="3365">98</cx:pt>
          <cx:pt idx="3366">75</cx:pt>
          <cx:pt idx="3367">7</cx:pt>
          <cx:pt idx="3368">90</cx:pt>
          <cx:pt idx="3369">8</cx:pt>
          <cx:pt idx="3370">56</cx:pt>
          <cx:pt idx="3371">62</cx:pt>
          <cx:pt idx="3372">19</cx:pt>
          <cx:pt idx="3373">77</cx:pt>
          <cx:pt idx="3374">37</cx:pt>
          <cx:pt idx="3375">74</cx:pt>
          <cx:pt idx="3376">12</cx:pt>
          <cx:pt idx="3377">17</cx:pt>
          <cx:pt idx="3378">51</cx:pt>
          <cx:pt idx="3379">41</cx:pt>
          <cx:pt idx="3380">26</cx:pt>
          <cx:pt idx="3381">90</cx:pt>
          <cx:pt idx="3382">47</cx:pt>
          <cx:pt idx="3383">11</cx:pt>
          <cx:pt idx="3384">23</cx:pt>
          <cx:pt idx="3385">24</cx:pt>
          <cx:pt idx="3386">19</cx:pt>
          <cx:pt idx="3387">81</cx:pt>
          <cx:pt idx="3388">27</cx:pt>
          <cx:pt idx="3389">20</cx:pt>
          <cx:pt idx="3390">93</cx:pt>
          <cx:pt idx="3391">41</cx:pt>
          <cx:pt idx="3392">23</cx:pt>
          <cx:pt idx="3393">39</cx:pt>
          <cx:pt idx="3394">76</cx:pt>
          <cx:pt idx="3395">18</cx:pt>
          <cx:pt idx="3396">70</cx:pt>
          <cx:pt idx="3397">69</cx:pt>
          <cx:pt idx="3398">95</cx:pt>
          <cx:pt idx="3399">46</cx:pt>
          <cx:pt idx="3400">92</cx:pt>
          <cx:pt idx="3401">73</cx:pt>
          <cx:pt idx="3402">27</cx:pt>
          <cx:pt idx="3403">2</cx:pt>
          <cx:pt idx="3404">89</cx:pt>
          <cx:pt idx="3405">35</cx:pt>
          <cx:pt idx="3406">53</cx:pt>
          <cx:pt idx="3407">10</cx:pt>
          <cx:pt idx="3408">75</cx:pt>
          <cx:pt idx="3409">93</cx:pt>
          <cx:pt idx="3410">68</cx:pt>
          <cx:pt idx="3411">66</cx:pt>
          <cx:pt idx="3412">93</cx:pt>
          <cx:pt idx="3413">46</cx:pt>
          <cx:pt idx="3414">43</cx:pt>
          <cx:pt idx="3415">6</cx:pt>
          <cx:pt idx="3416">91</cx:pt>
          <cx:pt idx="3417">18</cx:pt>
          <cx:pt idx="3418">13</cx:pt>
          <cx:pt idx="3419">96</cx:pt>
          <cx:pt idx="3420">60</cx:pt>
          <cx:pt idx="3421">38</cx:pt>
          <cx:pt idx="3422">57</cx:pt>
          <cx:pt idx="3423">39</cx:pt>
          <cx:pt idx="3424">32</cx:pt>
          <cx:pt idx="3425">40</cx:pt>
          <cx:pt idx="3426">67</cx:pt>
          <cx:pt idx="3427">77</cx:pt>
          <cx:pt idx="3428">37</cx:pt>
          <cx:pt idx="3429">77</cx:pt>
          <cx:pt idx="3430">97</cx:pt>
          <cx:pt idx="3431">99</cx:pt>
          <cx:pt idx="3432">10</cx:pt>
          <cx:pt idx="3433">20</cx:pt>
          <cx:pt idx="3434">80</cx:pt>
          <cx:pt idx="3435">4</cx:pt>
          <cx:pt idx="3436">79</cx:pt>
          <cx:pt idx="3437">11</cx:pt>
          <cx:pt idx="3438">45</cx:pt>
          <cx:pt idx="3439">18</cx:pt>
          <cx:pt idx="3440">44</cx:pt>
          <cx:pt idx="3441">17</cx:pt>
          <cx:pt idx="3442">11</cx:pt>
          <cx:pt idx="3443">75</cx:pt>
          <cx:pt idx="3444">62</cx:pt>
          <cx:pt idx="3445">8</cx:pt>
          <cx:pt idx="3446">43</cx:pt>
          <cx:pt idx="3447">26</cx:pt>
          <cx:pt idx="3448">52</cx:pt>
          <cx:pt idx="3449">85</cx:pt>
          <cx:pt idx="3450">88</cx:pt>
          <cx:pt idx="3451">22</cx:pt>
          <cx:pt idx="3452">57</cx:pt>
          <cx:pt idx="3453">15</cx:pt>
          <cx:pt idx="3454">29</cx:pt>
          <cx:pt idx="3455">11</cx:pt>
          <cx:pt idx="3456">13</cx:pt>
          <cx:pt idx="3457">35</cx:pt>
          <cx:pt idx="3458">62</cx:pt>
          <cx:pt idx="3459">22</cx:pt>
          <cx:pt idx="3460">28</cx:pt>
          <cx:pt idx="3461">96</cx:pt>
          <cx:pt idx="3462">7</cx:pt>
          <cx:pt idx="3463">38</cx:pt>
          <cx:pt idx="3464">71</cx:pt>
          <cx:pt idx="3465">65</cx:pt>
          <cx:pt idx="3466">31</cx:pt>
          <cx:pt idx="3467">4</cx:pt>
          <cx:pt idx="3468">90</cx:pt>
          <cx:pt idx="3469">56</cx:pt>
          <cx:pt idx="3470">95</cx:pt>
          <cx:pt idx="3471">10</cx:pt>
          <cx:pt idx="3472">34</cx:pt>
          <cx:pt idx="3473">93</cx:pt>
          <cx:pt idx="3474">12</cx:pt>
          <cx:pt idx="3475">39</cx:pt>
          <cx:pt idx="3476">90</cx:pt>
          <cx:pt idx="3477">54</cx:pt>
          <cx:pt idx="3478">39</cx:pt>
          <cx:pt idx="3479">30</cx:pt>
          <cx:pt idx="3480">37</cx:pt>
          <cx:pt idx="3481">71</cx:pt>
          <cx:pt idx="3482">19</cx:pt>
          <cx:pt idx="3483">10</cx:pt>
          <cx:pt idx="3484">11</cx:pt>
          <cx:pt idx="3485">67</cx:pt>
          <cx:pt idx="3486">4</cx:pt>
          <cx:pt idx="3487">63</cx:pt>
          <cx:pt idx="3488">90</cx:pt>
          <cx:pt idx="3489">45</cx:pt>
          <cx:pt idx="3490">69</cx:pt>
          <cx:pt idx="3491">83</cx:pt>
          <cx:pt idx="3492">30</cx:pt>
          <cx:pt idx="3493">72</cx:pt>
          <cx:pt idx="3494">57</cx:pt>
          <cx:pt idx="3495">99</cx:pt>
          <cx:pt idx="3496">73</cx:pt>
          <cx:pt idx="3497">28</cx:pt>
          <cx:pt idx="3498">29</cx:pt>
          <cx:pt idx="3499">71</cx:pt>
          <cx:pt idx="3500">63</cx:pt>
          <cx:pt idx="3501">5</cx:pt>
          <cx:pt idx="3502">53</cx:pt>
          <cx:pt idx="3503">39</cx:pt>
          <cx:pt idx="3504">41</cx:pt>
          <cx:pt idx="3505">19</cx:pt>
          <cx:pt idx="3506">70</cx:pt>
          <cx:pt idx="3507">89</cx:pt>
          <cx:pt idx="3508">85</cx:pt>
          <cx:pt idx="3509">48</cx:pt>
          <cx:pt idx="3510">23</cx:pt>
          <cx:pt idx="3511">68</cx:pt>
          <cx:pt idx="3512">80</cx:pt>
          <cx:pt idx="3513">25</cx:pt>
          <cx:pt idx="3514">11</cx:pt>
          <cx:pt idx="3515">93</cx:pt>
          <cx:pt idx="3516">47</cx:pt>
          <cx:pt idx="3517">45</cx:pt>
          <cx:pt idx="3518">16</cx:pt>
          <cx:pt idx="3519">41</cx:pt>
          <cx:pt idx="3520">27</cx:pt>
          <cx:pt idx="3521">73</cx:pt>
          <cx:pt idx="3522">33</cx:pt>
          <cx:pt idx="3523">38</cx:pt>
          <cx:pt idx="3524">55</cx:pt>
          <cx:pt idx="3525">84</cx:pt>
          <cx:pt idx="3526">77</cx:pt>
          <cx:pt idx="3527">69</cx:pt>
          <cx:pt idx="3528">37</cx:pt>
          <cx:pt idx="3529">19</cx:pt>
          <cx:pt idx="3530">4</cx:pt>
          <cx:pt idx="3531">27</cx:pt>
          <cx:pt idx="3532">62</cx:pt>
          <cx:pt idx="3533">92</cx:pt>
          <cx:pt idx="3534">8</cx:pt>
          <cx:pt idx="3535">46</cx:pt>
          <cx:pt idx="3536">1</cx:pt>
          <cx:pt idx="3537">19</cx:pt>
          <cx:pt idx="3538">94</cx:pt>
          <cx:pt idx="3539">49</cx:pt>
          <cx:pt idx="3540">72</cx:pt>
          <cx:pt idx="3541">23</cx:pt>
          <cx:pt idx="3542">15</cx:pt>
          <cx:pt idx="3543">25</cx:pt>
          <cx:pt idx="3544">66</cx:pt>
          <cx:pt idx="3545">91</cx:pt>
          <cx:pt idx="3546">19</cx:pt>
          <cx:pt idx="3547">65</cx:pt>
          <cx:pt idx="3548">0</cx:pt>
          <cx:pt idx="3549">50</cx:pt>
          <cx:pt idx="3550">37</cx:pt>
          <cx:pt idx="3551">33</cx:pt>
          <cx:pt idx="3552">97</cx:pt>
          <cx:pt idx="3553">34</cx:pt>
          <cx:pt idx="3554">96</cx:pt>
          <cx:pt idx="3555">38</cx:pt>
          <cx:pt idx="3556">79</cx:pt>
          <cx:pt idx="3557">16</cx:pt>
          <cx:pt idx="3558">80</cx:pt>
          <cx:pt idx="3559">98</cx:pt>
          <cx:pt idx="3560">15</cx:pt>
          <cx:pt idx="3561">76</cx:pt>
          <cx:pt idx="3562">70</cx:pt>
          <cx:pt idx="3563">43</cx:pt>
          <cx:pt idx="3564">14</cx:pt>
          <cx:pt idx="3565">96</cx:pt>
          <cx:pt idx="3566">17</cx:pt>
          <cx:pt idx="3567">13</cx:pt>
          <cx:pt idx="3568">24</cx:pt>
          <cx:pt idx="3569">13</cx:pt>
          <cx:pt idx="3570">9</cx:pt>
          <cx:pt idx="3571">54</cx:pt>
          <cx:pt idx="3572">68</cx:pt>
          <cx:pt idx="3573">33</cx:pt>
          <cx:pt idx="3574">82</cx:pt>
          <cx:pt idx="3575">10</cx:pt>
          <cx:pt idx="3576">29</cx:pt>
          <cx:pt idx="3577">57</cx:pt>
          <cx:pt idx="3578">32</cx:pt>
          <cx:pt idx="3579">61</cx:pt>
          <cx:pt idx="3580">38</cx:pt>
          <cx:pt idx="3581">66</cx:pt>
          <cx:pt idx="3582">71</cx:pt>
          <cx:pt idx="3583">95</cx:pt>
          <cx:pt idx="3584">41</cx:pt>
          <cx:pt idx="3585">79</cx:pt>
          <cx:pt idx="3586">85</cx:pt>
          <cx:pt idx="3587">15</cx:pt>
          <cx:pt idx="3588">73</cx:pt>
          <cx:pt idx="3589">32</cx:pt>
          <cx:pt idx="3590">15</cx:pt>
          <cx:pt idx="3591">72</cx:pt>
          <cx:pt idx="3592">71</cx:pt>
          <cx:pt idx="3593">45</cx:pt>
          <cx:pt idx="3594">81</cx:pt>
          <cx:pt idx="3595">57</cx:pt>
          <cx:pt idx="3596">71</cx:pt>
          <cx:pt idx="3597">72</cx:pt>
          <cx:pt idx="3598">11</cx:pt>
          <cx:pt idx="3599">88</cx:pt>
          <cx:pt idx="3600">85</cx:pt>
          <cx:pt idx="3601">23</cx:pt>
          <cx:pt idx="3602">90</cx:pt>
          <cx:pt idx="3603">3</cx:pt>
          <cx:pt idx="3604">54</cx:pt>
          <cx:pt idx="3605">52</cx:pt>
          <cx:pt idx="3606">99</cx:pt>
          <cx:pt idx="3607">86</cx:pt>
          <cx:pt idx="3608">69</cx:pt>
          <cx:pt idx="3609">1</cx:pt>
          <cx:pt idx="3610">20</cx:pt>
          <cx:pt idx="3611">27</cx:pt>
          <cx:pt idx="3612">27</cx:pt>
          <cx:pt idx="3613">59</cx:pt>
          <cx:pt idx="3614">63</cx:pt>
          <cx:pt idx="3615">42</cx:pt>
          <cx:pt idx="3616">11</cx:pt>
          <cx:pt idx="3617">2</cx:pt>
          <cx:pt idx="3618">18</cx:pt>
          <cx:pt idx="3619">21</cx:pt>
          <cx:pt idx="3620">13</cx:pt>
          <cx:pt idx="3621">84</cx:pt>
          <cx:pt idx="3622">56</cx:pt>
          <cx:pt idx="3623">54</cx:pt>
          <cx:pt idx="3624">24</cx:pt>
          <cx:pt idx="3625">86</cx:pt>
          <cx:pt idx="3626">92</cx:pt>
          <cx:pt idx="3627">47</cx:pt>
          <cx:pt idx="3628">17</cx:pt>
          <cx:pt idx="3629">16</cx:pt>
          <cx:pt idx="3630">76</cx:pt>
          <cx:pt idx="3631">82</cx:pt>
          <cx:pt idx="3632">32</cx:pt>
          <cx:pt idx="3633">35</cx:pt>
          <cx:pt idx="3634">51</cx:pt>
          <cx:pt idx="3635">42</cx:pt>
          <cx:pt idx="3636">84</cx:pt>
          <cx:pt idx="3637">73</cx:pt>
          <cx:pt idx="3638">49</cx:pt>
          <cx:pt idx="3639">64</cx:pt>
          <cx:pt idx="3640">78</cx:pt>
          <cx:pt idx="3641">39</cx:pt>
          <cx:pt idx="3642">62</cx:pt>
          <cx:pt idx="3643">13</cx:pt>
          <cx:pt idx="3644">47</cx:pt>
          <cx:pt idx="3645">0</cx:pt>
          <cx:pt idx="3646">62</cx:pt>
          <cx:pt idx="3647">82</cx:pt>
          <cx:pt idx="3648">66</cx:pt>
          <cx:pt idx="3649">85</cx:pt>
          <cx:pt idx="3650">91</cx:pt>
          <cx:pt idx="3651">20</cx:pt>
          <cx:pt idx="3652">7</cx:pt>
          <cx:pt idx="3653">78</cx:pt>
          <cx:pt idx="3654">82</cx:pt>
          <cx:pt idx="3655">14</cx:pt>
          <cx:pt idx="3656">95</cx:pt>
          <cx:pt idx="3657">15</cx:pt>
          <cx:pt idx="3658">76</cx:pt>
          <cx:pt idx="3659">99</cx:pt>
          <cx:pt idx="3660">34</cx:pt>
          <cx:pt idx="3661">79</cx:pt>
          <cx:pt idx="3662">62</cx:pt>
          <cx:pt idx="3663">5</cx:pt>
          <cx:pt idx="3664">19</cx:pt>
          <cx:pt idx="3665">56</cx:pt>
          <cx:pt idx="3666">3</cx:pt>
          <cx:pt idx="3667">79</cx:pt>
          <cx:pt idx="3668">11</cx:pt>
          <cx:pt idx="3669">62</cx:pt>
          <cx:pt idx="3670">98</cx:pt>
          <cx:pt idx="3671">32</cx:pt>
          <cx:pt idx="3672">72</cx:pt>
          <cx:pt idx="3673">59</cx:pt>
          <cx:pt idx="3674">88</cx:pt>
          <cx:pt idx="3675">27</cx:pt>
          <cx:pt idx="3676">3</cx:pt>
          <cx:pt idx="3677">52</cx:pt>
          <cx:pt idx="3678">72</cx:pt>
          <cx:pt idx="3679">17</cx:pt>
          <cx:pt idx="3680">90</cx:pt>
          <cx:pt idx="3681">94</cx:pt>
          <cx:pt idx="3682">67</cx:pt>
          <cx:pt idx="3683">13</cx:pt>
          <cx:pt idx="3684">86</cx:pt>
          <cx:pt idx="3685">20</cx:pt>
          <cx:pt idx="3686">84</cx:pt>
          <cx:pt idx="3687">87</cx:pt>
          <cx:pt idx="3688">26</cx:pt>
          <cx:pt idx="3689">86</cx:pt>
          <cx:pt idx="3690">73</cx:pt>
          <cx:pt idx="3691">47</cx:pt>
          <cx:pt idx="3692">58</cx:pt>
          <cx:pt idx="3693">91</cx:pt>
          <cx:pt idx="3694">33</cx:pt>
          <cx:pt idx="3695">27</cx:pt>
          <cx:pt idx="3696">47</cx:pt>
          <cx:pt idx="3697">49</cx:pt>
          <cx:pt idx="3698">40</cx:pt>
          <cx:pt idx="3699">64</cx:pt>
          <cx:pt idx="3700">93</cx:pt>
          <cx:pt idx="3701">74</cx:pt>
          <cx:pt idx="3702">37</cx:pt>
          <cx:pt idx="3703">54</cx:pt>
          <cx:pt idx="3704">26</cx:pt>
          <cx:pt idx="3705">20</cx:pt>
          <cx:pt idx="3706">10</cx:pt>
          <cx:pt idx="3707">72</cx:pt>
          <cx:pt idx="3708">31</cx:pt>
          <cx:pt idx="3709">12</cx:pt>
          <cx:pt idx="3710">61</cx:pt>
          <cx:pt idx="3711">22</cx:pt>
          <cx:pt idx="3712">72</cx:pt>
          <cx:pt idx="3713">83</cx:pt>
          <cx:pt idx="3714">19</cx:pt>
          <cx:pt idx="3715">81</cx:pt>
          <cx:pt idx="3716">88</cx:pt>
          <cx:pt idx="3717">22</cx:pt>
          <cx:pt idx="3718">26</cx:pt>
          <cx:pt idx="3719">23</cx:pt>
          <cx:pt idx="3720">84</cx:pt>
          <cx:pt idx="3721">69</cx:pt>
          <cx:pt idx="3722">31</cx:pt>
          <cx:pt idx="3723">24</cx:pt>
          <cx:pt idx="3724">37</cx:pt>
          <cx:pt idx="3725">36</cx:pt>
          <cx:pt idx="3726">65</cx:pt>
          <cx:pt idx="3727">27</cx:pt>
          <cx:pt idx="3728">6</cx:pt>
          <cx:pt idx="3729">85</cx:pt>
          <cx:pt idx="3730">91</cx:pt>
          <cx:pt idx="3731">47</cx:pt>
          <cx:pt idx="3732">70</cx:pt>
          <cx:pt idx="3733">46</cx:pt>
          <cx:pt idx="3734">91</cx:pt>
          <cx:pt idx="3735">64</cx:pt>
          <cx:pt idx="3736">86</cx:pt>
          <cx:pt idx="3737">19</cx:pt>
          <cx:pt idx="3738">59</cx:pt>
          <cx:pt idx="3739">82</cx:pt>
          <cx:pt idx="3740">19</cx:pt>
          <cx:pt idx="3741">79</cx:pt>
          <cx:pt idx="3742">85</cx:pt>
          <cx:pt idx="3743">57</cx:pt>
          <cx:pt idx="3744">90</cx:pt>
          <cx:pt idx="3745">64</cx:pt>
          <cx:pt idx="3746">8</cx:pt>
          <cx:pt idx="3747">82</cx:pt>
          <cx:pt idx="3748">3</cx:pt>
          <cx:pt idx="3749">78</cx:pt>
          <cx:pt idx="3750">44</cx:pt>
          <cx:pt idx="3751">67</cx:pt>
          <cx:pt idx="3752">16</cx:pt>
          <cx:pt idx="3753">74</cx:pt>
          <cx:pt idx="3754">38</cx:pt>
          <cx:pt idx="3755">22</cx:pt>
          <cx:pt idx="3756">75</cx:pt>
          <cx:pt idx="3757">71</cx:pt>
          <cx:pt idx="3758">68</cx:pt>
          <cx:pt idx="3759">73</cx:pt>
          <cx:pt idx="3760">87</cx:pt>
          <cx:pt idx="3761">48</cx:pt>
          <cx:pt idx="3762">37</cx:pt>
          <cx:pt idx="3763">29</cx:pt>
          <cx:pt idx="3764">20</cx:pt>
          <cx:pt idx="3765">47</cx:pt>
          <cx:pt idx="3766">25</cx:pt>
          <cx:pt idx="3767">44</cx:pt>
          <cx:pt idx="3768">40</cx:pt>
          <cx:pt idx="3769">54</cx:pt>
          <cx:pt idx="3770">78</cx:pt>
          <cx:pt idx="3771">45</cx:pt>
          <cx:pt idx="3772">44</cx:pt>
          <cx:pt idx="3773">38</cx:pt>
          <cx:pt idx="3774">16</cx:pt>
          <cx:pt idx="3775">46</cx:pt>
          <cx:pt idx="3776">13</cx:pt>
          <cx:pt idx="3777">99</cx:pt>
          <cx:pt idx="3778">68</cx:pt>
          <cx:pt idx="3779">10</cx:pt>
          <cx:pt idx="3780">30</cx:pt>
          <cx:pt idx="3781">12</cx:pt>
          <cx:pt idx="3782">61</cx:pt>
          <cx:pt idx="3783">56</cx:pt>
          <cx:pt idx="3784">93</cx:pt>
          <cx:pt idx="3785">12</cx:pt>
          <cx:pt idx="3786">1</cx:pt>
          <cx:pt idx="3787">73</cx:pt>
          <cx:pt idx="3788">52</cx:pt>
          <cx:pt idx="3789">91</cx:pt>
          <cx:pt idx="3790">17</cx:pt>
          <cx:pt idx="3791">81</cx:pt>
          <cx:pt idx="3792">49</cx:pt>
          <cx:pt idx="3793">47</cx:pt>
          <cx:pt idx="3794">88</cx:pt>
          <cx:pt idx="3795">51</cx:pt>
          <cx:pt idx="3796">76</cx:pt>
          <cx:pt idx="3797">13</cx:pt>
          <cx:pt idx="3798">94</cx:pt>
          <cx:pt idx="3799">19</cx:pt>
          <cx:pt idx="3800">76</cx:pt>
          <cx:pt idx="3801">9</cx:pt>
          <cx:pt idx="3802">54</cx:pt>
          <cx:pt idx="3803">23</cx:pt>
          <cx:pt idx="3804">52</cx:pt>
          <cx:pt idx="3805">1</cx:pt>
          <cx:pt idx="3806">73</cx:pt>
          <cx:pt idx="3807">66</cx:pt>
          <cx:pt idx="3808">44</cx:pt>
          <cx:pt idx="3809">22</cx:pt>
          <cx:pt idx="3810">60</cx:pt>
          <cx:pt idx="3811">91</cx:pt>
          <cx:pt idx="3812">12</cx:pt>
          <cx:pt idx="3813">10</cx:pt>
          <cx:pt idx="3814">99</cx:pt>
          <cx:pt idx="3815">93</cx:pt>
          <cx:pt idx="3816">65</cx:pt>
          <cx:pt idx="3817">5</cx:pt>
          <cx:pt idx="3818">62</cx:pt>
          <cx:pt idx="3819">65</cx:pt>
          <cx:pt idx="3820">96</cx:pt>
          <cx:pt idx="3821">37</cx:pt>
          <cx:pt idx="3822">5</cx:pt>
          <cx:pt idx="3823">33</cx:pt>
          <cx:pt idx="3824">82</cx:pt>
          <cx:pt idx="3825">33</cx:pt>
          <cx:pt idx="3826">10</cx:pt>
          <cx:pt idx="3827">81</cx:pt>
          <cx:pt idx="3828">68</cx:pt>
          <cx:pt idx="3829">92</cx:pt>
          <cx:pt idx="3830">10</cx:pt>
          <cx:pt idx="3831">30</cx:pt>
          <cx:pt idx="3832">88</cx:pt>
          <cx:pt idx="3833">59</cx:pt>
          <cx:pt idx="3834">19</cx:pt>
          <cx:pt idx="3835">16</cx:pt>
          <cx:pt idx="3836">26</cx:pt>
          <cx:pt idx="3837">59</cx:pt>
          <cx:pt idx="3838">78</cx:pt>
          <cx:pt idx="3839">27</cx:pt>
          <cx:pt idx="3840">64</cx:pt>
          <cx:pt idx="3841">24</cx:pt>
          <cx:pt idx="3842">0</cx:pt>
          <cx:pt idx="3843">87</cx:pt>
          <cx:pt idx="3844">72</cx:pt>
          <cx:pt idx="3845">57</cx:pt>
          <cx:pt idx="3846">8</cx:pt>
          <cx:pt idx="3847">4</cx:pt>
          <cx:pt idx="3848">2</cx:pt>
          <cx:pt idx="3849">55</cx:pt>
          <cx:pt idx="3850">5</cx:pt>
          <cx:pt idx="3851">44</cx:pt>
          <cx:pt idx="3852">91</cx:pt>
          <cx:pt idx="3853">47</cx:pt>
          <cx:pt idx="3854">89</cx:pt>
          <cx:pt idx="3855">74</cx:pt>
          <cx:pt idx="3856">64</cx:pt>
          <cx:pt idx="3857">57</cx:pt>
          <cx:pt idx="3858">81</cx:pt>
          <cx:pt idx="3859">14</cx:pt>
          <cx:pt idx="3860">87</cx:pt>
          <cx:pt idx="3861">1</cx:pt>
          <cx:pt idx="3862">30</cx:pt>
          <cx:pt idx="3863">23</cx:pt>
          <cx:pt idx="3864">49</cx:pt>
          <cx:pt idx="3865">56</cx:pt>
          <cx:pt idx="3866">14</cx:pt>
          <cx:pt idx="3867">60</cx:pt>
          <cx:pt idx="3868">58</cx:pt>
          <cx:pt idx="3869">31</cx:pt>
          <cx:pt idx="3870">80</cx:pt>
          <cx:pt idx="3871">14</cx:pt>
          <cx:pt idx="3872">32</cx:pt>
          <cx:pt idx="3873">47</cx:pt>
          <cx:pt idx="3874">2</cx:pt>
          <cx:pt idx="3875">22</cx:pt>
          <cx:pt idx="3876">55</cx:pt>
          <cx:pt idx="3877">99</cx:pt>
          <cx:pt idx="3878">74</cx:pt>
          <cx:pt idx="3879">77</cx:pt>
          <cx:pt idx="3880">50</cx:pt>
          <cx:pt idx="3881">18</cx:pt>
          <cx:pt idx="3882">35</cx:pt>
          <cx:pt idx="3883">69</cx:pt>
          <cx:pt idx="3884">55</cx:pt>
          <cx:pt idx="3885">74</cx:pt>
          <cx:pt idx="3886">66</cx:pt>
          <cx:pt idx="3887">4</cx:pt>
          <cx:pt idx="3888">39</cx:pt>
          <cx:pt idx="3889">72</cx:pt>
          <cx:pt idx="3890">61</cx:pt>
          <cx:pt idx="3891">19</cx:pt>
          <cx:pt idx="3892">7</cx:pt>
          <cx:pt idx="3893">70</cx:pt>
          <cx:pt idx="3894">18</cx:pt>
          <cx:pt idx="3895">3</cx:pt>
          <cx:pt idx="3896">36</cx:pt>
          <cx:pt idx="3897">91</cx:pt>
          <cx:pt idx="3898">23</cx:pt>
          <cx:pt idx="3899">78</cx:pt>
          <cx:pt idx="3900">98</cx:pt>
          <cx:pt idx="3901">2</cx:pt>
          <cx:pt idx="3902">69</cx:pt>
          <cx:pt idx="3903">15</cx:pt>
          <cx:pt idx="3904">72</cx:pt>
          <cx:pt idx="3905">87</cx:pt>
          <cx:pt idx="3906">8</cx:pt>
          <cx:pt idx="3907">64</cx:pt>
          <cx:pt idx="3908">1</cx:pt>
          <cx:pt idx="3909">38</cx:pt>
          <cx:pt idx="3910">81</cx:pt>
          <cx:pt idx="3911">89</cx:pt>
          <cx:pt idx="3912">11</cx:pt>
          <cx:pt idx="3913">79</cx:pt>
          <cx:pt idx="3914">17</cx:pt>
          <cx:pt idx="3915">31</cx:pt>
          <cx:pt idx="3916">79</cx:pt>
          <cx:pt idx="3917">52</cx:pt>
          <cx:pt idx="3918">38</cx:pt>
          <cx:pt idx="3919">90</cx:pt>
          <cx:pt idx="3920">93</cx:pt>
          <cx:pt idx="3921">90</cx:pt>
          <cx:pt idx="3922">90</cx:pt>
          <cx:pt idx="3923">72</cx:pt>
          <cx:pt idx="3924">81</cx:pt>
          <cx:pt idx="3925">24</cx:pt>
          <cx:pt idx="3926">29</cx:pt>
          <cx:pt idx="3927">71</cx:pt>
          <cx:pt idx="3928">50</cx:pt>
          <cx:pt idx="3929">43</cx:pt>
          <cx:pt idx="3930">19</cx:pt>
          <cx:pt idx="3931">85</cx:pt>
          <cx:pt idx="3932">65</cx:pt>
          <cx:pt idx="3933">38</cx:pt>
          <cx:pt idx="3934">72</cx:pt>
          <cx:pt idx="3935">57</cx:pt>
          <cx:pt idx="3936">81</cx:pt>
          <cx:pt idx="3937">25</cx:pt>
          <cx:pt idx="3938">67</cx:pt>
          <cx:pt idx="3939">9</cx:pt>
          <cx:pt idx="3940">27</cx:pt>
          <cx:pt idx="3941">82</cx:pt>
          <cx:pt idx="3942">19</cx:pt>
          <cx:pt idx="3943">28</cx:pt>
          <cx:pt idx="3944">77</cx:pt>
          <cx:pt idx="3945">85</cx:pt>
          <cx:pt idx="3946">26</cx:pt>
          <cx:pt idx="3947">44</cx:pt>
          <cx:pt idx="3948">24</cx:pt>
          <cx:pt idx="3949">72</cx:pt>
          <cx:pt idx="3950">39</cx:pt>
          <cx:pt idx="3951">96</cx:pt>
          <cx:pt idx="3952">79</cx:pt>
          <cx:pt idx="3953">63</cx:pt>
          <cx:pt idx="3954">87</cx:pt>
          <cx:pt idx="3955">54</cx:pt>
          <cx:pt idx="3956">4</cx:pt>
          <cx:pt idx="3957">8</cx:pt>
          <cx:pt idx="3958">76</cx:pt>
          <cx:pt idx="3959">6</cx:pt>
          <cx:pt idx="3960">11</cx:pt>
          <cx:pt idx="3961">17</cx:pt>
          <cx:pt idx="3962">10</cx:pt>
          <cx:pt idx="3963">28</cx:pt>
          <cx:pt idx="3964">39</cx:pt>
          <cx:pt idx="3965">53</cx:pt>
          <cx:pt idx="3966">90</cx:pt>
          <cx:pt idx="3967">99</cx:pt>
          <cx:pt idx="3968">93</cx:pt>
          <cx:pt idx="3969">73</cx:pt>
          <cx:pt idx="3970">2</cx:pt>
          <cx:pt idx="3971">6</cx:pt>
          <cx:pt idx="3972">24</cx:pt>
          <cx:pt idx="3973">82</cx:pt>
          <cx:pt idx="3974">2</cx:pt>
          <cx:pt idx="3975">0</cx:pt>
          <cx:pt idx="3976">31</cx:pt>
          <cx:pt idx="3977">4</cx:pt>
          <cx:pt idx="3978">67</cx:pt>
          <cx:pt idx="3979">41</cx:pt>
          <cx:pt idx="3980">34</cx:pt>
          <cx:pt idx="3981">89</cx:pt>
          <cx:pt idx="3982">19</cx:pt>
          <cx:pt idx="3983">74</cx:pt>
          <cx:pt idx="3984">44</cx:pt>
          <cx:pt idx="3985">1</cx:pt>
          <cx:pt idx="3986">18</cx:pt>
          <cx:pt idx="3987">97</cx:pt>
          <cx:pt idx="3988">75</cx:pt>
          <cx:pt idx="3989">99</cx:pt>
          <cx:pt idx="3990">61</cx:pt>
          <cx:pt idx="3991">99</cx:pt>
          <cx:pt idx="3992">6</cx:pt>
          <cx:pt idx="3993">5</cx:pt>
          <cx:pt idx="3994">93</cx:pt>
          <cx:pt idx="3995">8</cx:pt>
          <cx:pt idx="3996">87</cx:pt>
          <cx:pt idx="3997">60</cx:pt>
          <cx:pt idx="3998">11</cx:pt>
          <cx:pt idx="3999">76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r>
              <a:rPr lang="en-US" sz="2128" b="1" i="0" u="none" strike="noStrike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OLD</a:t>
            </a:r>
          </a:p>
        </cx:rich>
      </cx:tx>
    </cx:title>
    <cx:plotArea>
      <cx:plotAreaRegion>
        <cx:series layoutId="clusteredColumn" uniqueId="{19E0641D-E5F5-4792-831A-463D14AA4C77}">
          <cx:tx>
            <cx:txData>
              <cx:f>CustomerDemographic!$E$1</cx:f>
              <cx:v>past_3_years_bike_related_purchases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NewCustomerList!$D$2:$D$1002</cx:f>
        <cx:lvl ptCount="1001" formatCode="General">
          <cx:pt idx="0">86</cx:pt>
          <cx:pt idx="1">69</cx:pt>
          <cx:pt idx="2">10</cx:pt>
          <cx:pt idx="3">64</cx:pt>
          <cx:pt idx="4">34</cx:pt>
          <cx:pt idx="5">39</cx:pt>
          <cx:pt idx="6">23</cx:pt>
          <cx:pt idx="7">74</cx:pt>
          <cx:pt idx="8">50</cx:pt>
          <cx:pt idx="9">72</cx:pt>
          <cx:pt idx="10">94</cx:pt>
          <cx:pt idx="11">48</cx:pt>
          <cx:pt idx="12">60</cx:pt>
          <cx:pt idx="13">38</cx:pt>
          <cx:pt idx="14">32</cx:pt>
          <cx:pt idx="15">88</cx:pt>
          <cx:pt idx="16">61</cx:pt>
          <cx:pt idx="17">83</cx:pt>
          <cx:pt idx="18">65</cx:pt>
          <cx:pt idx="19">2</cx:pt>
          <cx:pt idx="20">11</cx:pt>
          <cx:pt idx="21">44</cx:pt>
          <cx:pt idx="22">26</cx:pt>
          <cx:pt idx="23">5</cx:pt>
          <cx:pt idx="24">78</cx:pt>
          <cx:pt idx="25">11</cx:pt>
          <cx:pt idx="26">19</cx:pt>
          <cx:pt idx="27">71</cx:pt>
          <cx:pt idx="28">84</cx:pt>
          <cx:pt idx="29">45</cx:pt>
          <cx:pt idx="30">62</cx:pt>
          <cx:pt idx="31">70</cx:pt>
          <cx:pt idx="32">88</cx:pt>
          <cx:pt idx="33">71</cx:pt>
          <cx:pt idx="34">27</cx:pt>
          <cx:pt idx="35">48</cx:pt>
          <cx:pt idx="36">76</cx:pt>
          <cx:pt idx="37">58</cx:pt>
          <cx:pt idx="38">44</cx:pt>
          <cx:pt idx="39">64</cx:pt>
          <cx:pt idx="40">73</cx:pt>
          <cx:pt idx="41">24</cx:pt>
          <cx:pt idx="42">79</cx:pt>
          <cx:pt idx="43">52</cx:pt>
          <cx:pt idx="44">76</cx:pt>
          <cx:pt idx="45">29</cx:pt>
          <cx:pt idx="46">14</cx:pt>
          <cx:pt idx="47">85</cx:pt>
          <cx:pt idx="48">59</cx:pt>
          <cx:pt idx="49">12</cx:pt>
          <cx:pt idx="50">60</cx:pt>
          <cx:pt idx="51">62</cx:pt>
          <cx:pt idx="52">55</cx:pt>
          <cx:pt idx="53">97</cx:pt>
          <cx:pt idx="54">87</cx:pt>
          <cx:pt idx="55">52</cx:pt>
          <cx:pt idx="56">75</cx:pt>
          <cx:pt idx="57">51</cx:pt>
          <cx:pt idx="58">64</cx:pt>
          <cx:pt idx="59">5</cx:pt>
          <cx:pt idx="60">47</cx:pt>
          <cx:pt idx="61">31</cx:pt>
          <cx:pt idx="62">59</cx:pt>
          <cx:pt idx="63">70</cx:pt>
          <cx:pt idx="64">22</cx:pt>
          <cx:pt idx="65">58</cx:pt>
          <cx:pt idx="66">69</cx:pt>
          <cx:pt idx="67">54</cx:pt>
          <cx:pt idx="68">62</cx:pt>
          <cx:pt idx="69">82</cx:pt>
          <cx:pt idx="70">11</cx:pt>
          <cx:pt idx="71">78</cx:pt>
          <cx:pt idx="72">73</cx:pt>
          <cx:pt idx="73">5</cx:pt>
          <cx:pt idx="74">76</cx:pt>
          <cx:pt idx="75">98</cx:pt>
          <cx:pt idx="76">0</cx:pt>
          <cx:pt idx="77">36</cx:pt>
          <cx:pt idx="78">15</cx:pt>
          <cx:pt idx="79">15</cx:pt>
          <cx:pt idx="80">53</cx:pt>
          <cx:pt idx="81">34</cx:pt>
          <cx:pt idx="82">14</cx:pt>
          <cx:pt idx="83">58</cx:pt>
          <cx:pt idx="84">48</cx:pt>
          <cx:pt idx="85">9</cx:pt>
          <cx:pt idx="86">8</cx:pt>
          <cx:pt idx="87">5</cx:pt>
          <cx:pt idx="88">49</cx:pt>
          <cx:pt idx="89">24</cx:pt>
          <cx:pt idx="90">93</cx:pt>
          <cx:pt idx="91">34</cx:pt>
          <cx:pt idx="92">84</cx:pt>
          <cx:pt idx="93">94</cx:pt>
          <cx:pt idx="94">25</cx:pt>
          <cx:pt idx="95">91</cx:pt>
          <cx:pt idx="96">18</cx:pt>
          <cx:pt idx="97">60</cx:pt>
          <cx:pt idx="98">26</cx:pt>
          <cx:pt idx="99">30</cx:pt>
          <cx:pt idx="100">84</cx:pt>
          <cx:pt idx="101">56</cx:pt>
          <cx:pt idx="102">19</cx:pt>
          <cx:pt idx="103">64</cx:pt>
          <cx:pt idx="104">59</cx:pt>
          <cx:pt idx="105">50</cx:pt>
          <cx:pt idx="106">21</cx:pt>
          <cx:pt idx="107">14</cx:pt>
          <cx:pt idx="108">95</cx:pt>
          <cx:pt idx="109">1</cx:pt>
          <cx:pt idx="110">95</cx:pt>
          <cx:pt idx="111">37</cx:pt>
          <cx:pt idx="112">72</cx:pt>
          <cx:pt idx="113">0</cx:pt>
          <cx:pt idx="114">53</cx:pt>
          <cx:pt idx="115">45</cx:pt>
          <cx:pt idx="116">64</cx:pt>
          <cx:pt idx="117">21</cx:pt>
          <cx:pt idx="118">37</cx:pt>
          <cx:pt idx="119">2</cx:pt>
          <cx:pt idx="120">71</cx:pt>
          <cx:pt idx="121">57</cx:pt>
          <cx:pt idx="122">86</cx:pt>
          <cx:pt idx="123">3</cx:pt>
          <cx:pt idx="124">44</cx:pt>
          <cx:pt idx="125">71</cx:pt>
          <cx:pt idx="126">66</cx:pt>
          <cx:pt idx="127">13</cx:pt>
          <cx:pt idx="128">42</cx:pt>
          <cx:pt idx="129">51</cx:pt>
          <cx:pt idx="130">78</cx:pt>
          <cx:pt idx="131">38</cx:pt>
          <cx:pt idx="132">11</cx:pt>
          <cx:pt idx="133">29</cx:pt>
          <cx:pt idx="134">27</cx:pt>
          <cx:pt idx="135">89</cx:pt>
          <cx:pt idx="136">90</cx:pt>
          <cx:pt idx="137">28</cx:pt>
          <cx:pt idx="138">12</cx:pt>
          <cx:pt idx="139">60</cx:pt>
          <cx:pt idx="140">92</cx:pt>
          <cx:pt idx="141">14</cx:pt>
          <cx:pt idx="142">28</cx:pt>
          <cx:pt idx="143">6</cx:pt>
          <cx:pt idx="144">4</cx:pt>
          <cx:pt idx="145">40</cx:pt>
          <cx:pt idx="146">82</cx:pt>
          <cx:pt idx="147">38</cx:pt>
          <cx:pt idx="148">58</cx:pt>
          <cx:pt idx="149">39</cx:pt>
          <cx:pt idx="150">60</cx:pt>
          <cx:pt idx="151">30</cx:pt>
          <cx:pt idx="152">61</cx:pt>
          <cx:pt idx="153">54</cx:pt>
          <cx:pt idx="154">6</cx:pt>
          <cx:pt idx="155">74</cx:pt>
          <cx:pt idx="156">89</cx:pt>
          <cx:pt idx="157">16</cx:pt>
          <cx:pt idx="158">4</cx:pt>
          <cx:pt idx="159">27</cx:pt>
          <cx:pt idx="160">37</cx:pt>
          <cx:pt idx="161">23</cx:pt>
          <cx:pt idx="162">60</cx:pt>
          <cx:pt idx="163">96</cx:pt>
          <cx:pt idx="164">3</cx:pt>
          <cx:pt idx="165">55</cx:pt>
          <cx:pt idx="166">65</cx:pt>
          <cx:pt idx="167">55</cx:pt>
          <cx:pt idx="168">99</cx:pt>
          <cx:pt idx="169">33</cx:pt>
          <cx:pt idx="170">42</cx:pt>
          <cx:pt idx="171">36</cx:pt>
          <cx:pt idx="172">60</cx:pt>
          <cx:pt idx="173">56</cx:pt>
          <cx:pt idx="174">72</cx:pt>
          <cx:pt idx="175">54</cx:pt>
          <cx:pt idx="176">79</cx:pt>
          <cx:pt idx="177">51</cx:pt>
          <cx:pt idx="178">92</cx:pt>
          <cx:pt idx="179">71</cx:pt>
          <cx:pt idx="180">39</cx:pt>
          <cx:pt idx="181">78</cx:pt>
          <cx:pt idx="182">36</cx:pt>
          <cx:pt idx="183">34</cx:pt>
          <cx:pt idx="184">68</cx:pt>
          <cx:pt idx="185">65</cx:pt>
          <cx:pt idx="186">26</cx:pt>
          <cx:pt idx="187">67</cx:pt>
          <cx:pt idx="188">7</cx:pt>
          <cx:pt idx="189">74</cx:pt>
          <cx:pt idx="190">32</cx:pt>
          <cx:pt idx="191">55</cx:pt>
          <cx:pt idx="192">16</cx:pt>
          <cx:pt idx="193">47</cx:pt>
          <cx:pt idx="194">26</cx:pt>
          <cx:pt idx="195">6</cx:pt>
          <cx:pt idx="196">60</cx:pt>
          <cx:pt idx="197">66</cx:pt>
          <cx:pt idx="198">44</cx:pt>
          <cx:pt idx="199">55</cx:pt>
          <cx:pt idx="200">70</cx:pt>
          <cx:pt idx="201">84</cx:pt>
          <cx:pt idx="202">47</cx:pt>
          <cx:pt idx="203">44</cx:pt>
          <cx:pt idx="204">2</cx:pt>
          <cx:pt idx="205">19</cx:pt>
          <cx:pt idx="206">31</cx:pt>
          <cx:pt idx="207">70</cx:pt>
          <cx:pt idx="208">12</cx:pt>
          <cx:pt idx="209">92</cx:pt>
          <cx:pt idx="210">32</cx:pt>
          <cx:pt idx="211">82</cx:pt>
          <cx:pt idx="212">12</cx:pt>
          <cx:pt idx="213">28</cx:pt>
          <cx:pt idx="214">9</cx:pt>
          <cx:pt idx="215">11</cx:pt>
          <cx:pt idx="216">50</cx:pt>
          <cx:pt idx="217">8</cx:pt>
          <cx:pt idx="218">78</cx:pt>
          <cx:pt idx="219">7</cx:pt>
          <cx:pt idx="220">68</cx:pt>
          <cx:pt idx="221">66</cx:pt>
          <cx:pt idx="222">62</cx:pt>
          <cx:pt idx="223">66</cx:pt>
          <cx:pt idx="224">91</cx:pt>
          <cx:pt idx="225">0</cx:pt>
          <cx:pt idx="226">35</cx:pt>
          <cx:pt idx="227">54</cx:pt>
          <cx:pt idx="228">46</cx:pt>
          <cx:pt idx="229">48</cx:pt>
          <cx:pt idx="230">52</cx:pt>
          <cx:pt idx="231">50</cx:pt>
          <cx:pt idx="232">94</cx:pt>
          <cx:pt idx="233">53</cx:pt>
          <cx:pt idx="234">25</cx:pt>
          <cx:pt idx="235">41</cx:pt>
          <cx:pt idx="236">97</cx:pt>
          <cx:pt idx="237">30</cx:pt>
          <cx:pt idx="238">84</cx:pt>
          <cx:pt idx="239">4</cx:pt>
          <cx:pt idx="240">18</cx:pt>
          <cx:pt idx="241">94</cx:pt>
          <cx:pt idx="242">57</cx:pt>
          <cx:pt idx="243">29</cx:pt>
          <cx:pt idx="244">2</cx:pt>
          <cx:pt idx="245">8</cx:pt>
          <cx:pt idx="246">74</cx:pt>
          <cx:pt idx="247">49</cx:pt>
          <cx:pt idx="248">59</cx:pt>
          <cx:pt idx="249">57</cx:pt>
          <cx:pt idx="250">90</cx:pt>
          <cx:pt idx="251">85</cx:pt>
          <cx:pt idx="252">13</cx:pt>
          <cx:pt idx="253">91</cx:pt>
          <cx:pt idx="254">75</cx:pt>
          <cx:pt idx="255">17</cx:pt>
          <cx:pt idx="256">49</cx:pt>
          <cx:pt idx="257">37</cx:pt>
          <cx:pt idx="258">45</cx:pt>
          <cx:pt idx="259">41</cx:pt>
          <cx:pt idx="260">9</cx:pt>
          <cx:pt idx="261">21</cx:pt>
          <cx:pt idx="262">88</cx:pt>
          <cx:pt idx="263">36</cx:pt>
          <cx:pt idx="264">57</cx:pt>
          <cx:pt idx="265">56</cx:pt>
          <cx:pt idx="266">81</cx:pt>
          <cx:pt idx="267">82</cx:pt>
          <cx:pt idx="268">70</cx:pt>
          <cx:pt idx="269">89</cx:pt>
          <cx:pt idx="270">84</cx:pt>
          <cx:pt idx="271">70</cx:pt>
          <cx:pt idx="272">99</cx:pt>
          <cx:pt idx="273">48</cx:pt>
          <cx:pt idx="274">35</cx:pt>
          <cx:pt idx="275">90</cx:pt>
          <cx:pt idx="276">70</cx:pt>
          <cx:pt idx="277">50</cx:pt>
          <cx:pt idx="278">64</cx:pt>
          <cx:pt idx="279">81</cx:pt>
          <cx:pt idx="280">7</cx:pt>
          <cx:pt idx="281">26</cx:pt>
          <cx:pt idx="282">37</cx:pt>
          <cx:pt idx="283">81</cx:pt>
          <cx:pt idx="284">88</cx:pt>
          <cx:pt idx="285">3</cx:pt>
          <cx:pt idx="286">70</cx:pt>
          <cx:pt idx="287">2</cx:pt>
          <cx:pt idx="288">96</cx:pt>
          <cx:pt idx="289">50</cx:pt>
          <cx:pt idx="290">95</cx:pt>
          <cx:pt idx="291">15</cx:pt>
          <cx:pt idx="292">89</cx:pt>
          <cx:pt idx="293">88</cx:pt>
          <cx:pt idx="294">36</cx:pt>
          <cx:pt idx="295">68</cx:pt>
          <cx:pt idx="296">73</cx:pt>
          <cx:pt idx="297">97</cx:pt>
          <cx:pt idx="298">91</cx:pt>
          <cx:pt idx="299">59</cx:pt>
          <cx:pt idx="300">39</cx:pt>
          <cx:pt idx="301">97</cx:pt>
          <cx:pt idx="302">79</cx:pt>
          <cx:pt idx="303">56</cx:pt>
          <cx:pt idx="304">42</cx:pt>
          <cx:pt idx="305">81</cx:pt>
          <cx:pt idx="306">1</cx:pt>
          <cx:pt idx="307">63</cx:pt>
          <cx:pt idx="308">45</cx:pt>
          <cx:pt idx="309">21</cx:pt>
          <cx:pt idx="310">39</cx:pt>
          <cx:pt idx="311">28</cx:pt>
          <cx:pt idx="312">61</cx:pt>
          <cx:pt idx="313">95</cx:pt>
          <cx:pt idx="314">73</cx:pt>
          <cx:pt idx="315">96</cx:pt>
          <cx:pt idx="316">3</cx:pt>
          <cx:pt idx="317">20</cx:pt>
          <cx:pt idx="318">74</cx:pt>
          <cx:pt idx="319">87</cx:pt>
          <cx:pt idx="320">78</cx:pt>
          <cx:pt idx="321">23</cx:pt>
          <cx:pt idx="322">0</cx:pt>
          <cx:pt idx="323">35</cx:pt>
          <cx:pt idx="324">69</cx:pt>
          <cx:pt idx="325">14</cx:pt>
          <cx:pt idx="326">17</cx:pt>
          <cx:pt idx="327">84</cx:pt>
          <cx:pt idx="328">32</cx:pt>
          <cx:pt idx="329">32</cx:pt>
          <cx:pt idx="330">17</cx:pt>
          <cx:pt idx="331">46</cx:pt>
          <cx:pt idx="332">64</cx:pt>
          <cx:pt idx="333">33</cx:pt>
          <cx:pt idx="334">62</cx:pt>
          <cx:pt idx="335">81</cx:pt>
          <cx:pt idx="336">8</cx:pt>
          <cx:pt idx="337">53</cx:pt>
          <cx:pt idx="338">18</cx:pt>
          <cx:pt idx="339">80</cx:pt>
          <cx:pt idx="340">93</cx:pt>
          <cx:pt idx="341">38</cx:pt>
          <cx:pt idx="342">84</cx:pt>
          <cx:pt idx="343">22</cx:pt>
          <cx:pt idx="344">17</cx:pt>
          <cx:pt idx="345">71</cx:pt>
          <cx:pt idx="346">43</cx:pt>
          <cx:pt idx="347">22</cx:pt>
          <cx:pt idx="348">11</cx:pt>
          <cx:pt idx="349">67</cx:pt>
          <cx:pt idx="350">18</cx:pt>
          <cx:pt idx="351">59</cx:pt>
          <cx:pt idx="352">74</cx:pt>
          <cx:pt idx="353">19</cx:pt>
          <cx:pt idx="354">59</cx:pt>
          <cx:pt idx="355">45</cx:pt>
          <cx:pt idx="356">30</cx:pt>
          <cx:pt idx="357">59</cx:pt>
          <cx:pt idx="358">65</cx:pt>
          <cx:pt idx="359">99</cx:pt>
          <cx:pt idx="360">71</cx:pt>
          <cx:pt idx="361">7</cx:pt>
          <cx:pt idx="362">67</cx:pt>
          <cx:pt idx="363">13</cx:pt>
          <cx:pt idx="364">62</cx:pt>
          <cx:pt idx="365">60</cx:pt>
          <cx:pt idx="366">84</cx:pt>
          <cx:pt idx="367">18</cx:pt>
          <cx:pt idx="368">6</cx:pt>
          <cx:pt idx="369">50</cx:pt>
          <cx:pt idx="370">57</cx:pt>
          <cx:pt idx="371">30</cx:pt>
          <cx:pt idx="372">4</cx:pt>
          <cx:pt idx="373">54</cx:pt>
          <cx:pt idx="374">66</cx:pt>
          <cx:pt idx="375">7</cx:pt>
          <cx:pt idx="376">60</cx:pt>
          <cx:pt idx="377">81</cx:pt>
          <cx:pt idx="378">34</cx:pt>
          <cx:pt idx="379">40</cx:pt>
          <cx:pt idx="380">7</cx:pt>
          <cx:pt idx="381">4</cx:pt>
          <cx:pt idx="382">85</cx:pt>
          <cx:pt idx="383">65</cx:pt>
          <cx:pt idx="384">82</cx:pt>
          <cx:pt idx="385">46</cx:pt>
          <cx:pt idx="386">11</cx:pt>
          <cx:pt idx="387">15</cx:pt>
          <cx:pt idx="388">51</cx:pt>
          <cx:pt idx="389">75</cx:pt>
          <cx:pt idx="390">25</cx:pt>
          <cx:pt idx="391">92</cx:pt>
          <cx:pt idx="392">36</cx:pt>
          <cx:pt idx="393">10</cx:pt>
          <cx:pt idx="394">74</cx:pt>
          <cx:pt idx="395">73</cx:pt>
          <cx:pt idx="396">66</cx:pt>
          <cx:pt idx="397">84</cx:pt>
          <cx:pt idx="398">54</cx:pt>
          <cx:pt idx="399">72</cx:pt>
          <cx:pt idx="400">53</cx:pt>
          <cx:pt idx="401">91</cx:pt>
          <cx:pt idx="402">56</cx:pt>
          <cx:pt idx="403">80</cx:pt>
          <cx:pt idx="404">67</cx:pt>
          <cx:pt idx="405">5</cx:pt>
          <cx:pt idx="406">21</cx:pt>
          <cx:pt idx="407">24</cx:pt>
          <cx:pt idx="408">75</cx:pt>
          <cx:pt idx="409">15</cx:pt>
          <cx:pt idx="410">81</cx:pt>
          <cx:pt idx="411">84</cx:pt>
          <cx:pt idx="412">65</cx:pt>
          <cx:pt idx="413">48</cx:pt>
          <cx:pt idx="414">37</cx:pt>
          <cx:pt idx="415">57</cx:pt>
          <cx:pt idx="416">57</cx:pt>
          <cx:pt idx="417">46</cx:pt>
          <cx:pt idx="418">76</cx:pt>
          <cx:pt idx="419">33</cx:pt>
          <cx:pt idx="420">90</cx:pt>
          <cx:pt idx="421">97</cx:pt>
          <cx:pt idx="422">3</cx:pt>
          <cx:pt idx="423">87</cx:pt>
          <cx:pt idx="424">70</cx:pt>
          <cx:pt idx="425">13</cx:pt>
          <cx:pt idx="426">96</cx:pt>
          <cx:pt idx="427">52</cx:pt>
          <cx:pt idx="428">6</cx:pt>
          <cx:pt idx="429">51</cx:pt>
          <cx:pt idx="430">23</cx:pt>
          <cx:pt idx="431">58</cx:pt>
          <cx:pt idx="432">72</cx:pt>
          <cx:pt idx="433">61</cx:pt>
          <cx:pt idx="434">52</cx:pt>
          <cx:pt idx="435">15</cx:pt>
          <cx:pt idx="436">37</cx:pt>
          <cx:pt idx="437">28</cx:pt>
          <cx:pt idx="438">47</cx:pt>
          <cx:pt idx="439">93</cx:pt>
          <cx:pt idx="440">59</cx:pt>
          <cx:pt idx="441">16</cx:pt>
          <cx:pt idx="442">30</cx:pt>
          <cx:pt idx="443">59</cx:pt>
          <cx:pt idx="444">76</cx:pt>
          <cx:pt idx="445">67</cx:pt>
          <cx:pt idx="446">54</cx:pt>
          <cx:pt idx="447">83</cx:pt>
          <cx:pt idx="448">61</cx:pt>
          <cx:pt idx="449">47</cx:pt>
          <cx:pt idx="450">84</cx:pt>
          <cx:pt idx="451">0</cx:pt>
          <cx:pt idx="452">12</cx:pt>
          <cx:pt idx="453">42</cx:pt>
          <cx:pt idx="454">70</cx:pt>
          <cx:pt idx="455">21</cx:pt>
          <cx:pt idx="456">17</cx:pt>
          <cx:pt idx="457">19</cx:pt>
          <cx:pt idx="458">60</cx:pt>
          <cx:pt idx="459">7</cx:pt>
          <cx:pt idx="460">67</cx:pt>
          <cx:pt idx="461">59</cx:pt>
          <cx:pt idx="462">24</cx:pt>
          <cx:pt idx="463">56</cx:pt>
          <cx:pt idx="464">25</cx:pt>
          <cx:pt idx="465">22</cx:pt>
          <cx:pt idx="466">42</cx:pt>
          <cx:pt idx="467">38</cx:pt>
          <cx:pt idx="468">75</cx:pt>
          <cx:pt idx="469">50</cx:pt>
          <cx:pt idx="470">50</cx:pt>
          <cx:pt idx="471">95</cx:pt>
          <cx:pt idx="472">9</cx:pt>
          <cx:pt idx="473">99</cx:pt>
          <cx:pt idx="474">31</cx:pt>
          <cx:pt idx="475">7</cx:pt>
          <cx:pt idx="476">25</cx:pt>
          <cx:pt idx="477">43</cx:pt>
          <cx:pt idx="478">89</cx:pt>
          <cx:pt idx="479">73</cx:pt>
          <cx:pt idx="480">25</cx:pt>
          <cx:pt idx="481">97</cx:pt>
          <cx:pt idx="482">13</cx:pt>
          <cx:pt idx="483">82</cx:pt>
          <cx:pt idx="484">29</cx:pt>
          <cx:pt idx="485">46</cx:pt>
          <cx:pt idx="486">69</cx:pt>
          <cx:pt idx="487">83</cx:pt>
          <cx:pt idx="488">4</cx:pt>
          <cx:pt idx="489">68</cx:pt>
          <cx:pt idx="490">72</cx:pt>
          <cx:pt idx="491">56</cx:pt>
          <cx:pt idx="492">55</cx:pt>
          <cx:pt idx="493">15</cx:pt>
          <cx:pt idx="494">39</cx:pt>
          <cx:pt idx="495">86</cx:pt>
          <cx:pt idx="496">59</cx:pt>
          <cx:pt idx="497">69</cx:pt>
          <cx:pt idx="498">56</cx:pt>
          <cx:pt idx="499">5</cx:pt>
          <cx:pt idx="500">82</cx:pt>
          <cx:pt idx="501">27</cx:pt>
          <cx:pt idx="502">10</cx:pt>
          <cx:pt idx="503">68</cx:pt>
          <cx:pt idx="504">30</cx:pt>
          <cx:pt idx="505">13</cx:pt>
          <cx:pt idx="506">44</cx:pt>
          <cx:pt idx="507">94</cx:pt>
          <cx:pt idx="508">6</cx:pt>
          <cx:pt idx="509">41</cx:pt>
          <cx:pt idx="510">4</cx:pt>
          <cx:pt idx="511">57</cx:pt>
          <cx:pt idx="512">81</cx:pt>
          <cx:pt idx="513">94</cx:pt>
          <cx:pt idx="514">72</cx:pt>
          <cx:pt idx="515">91</cx:pt>
          <cx:pt idx="516">75</cx:pt>
          <cx:pt idx="517">87</cx:pt>
          <cx:pt idx="518">79</cx:pt>
          <cx:pt idx="519">87</cx:pt>
          <cx:pt idx="520">33</cx:pt>
          <cx:pt idx="521">42</cx:pt>
          <cx:pt idx="522">60</cx:pt>
          <cx:pt idx="523">44</cx:pt>
          <cx:pt idx="524">79</cx:pt>
          <cx:pt idx="525">11</cx:pt>
          <cx:pt idx="526">26</cx:pt>
          <cx:pt idx="527">97</cx:pt>
          <cx:pt idx="528">59</cx:pt>
          <cx:pt idx="529">56</cx:pt>
          <cx:pt idx="530">18</cx:pt>
          <cx:pt idx="531">71</cx:pt>
          <cx:pt idx="532">61</cx:pt>
          <cx:pt idx="533">55</cx:pt>
          <cx:pt idx="534">62</cx:pt>
          <cx:pt idx="535">10</cx:pt>
          <cx:pt idx="536">16</cx:pt>
          <cx:pt idx="537">62</cx:pt>
          <cx:pt idx="538">41</cx:pt>
          <cx:pt idx="539">37</cx:pt>
          <cx:pt idx="540">80</cx:pt>
          <cx:pt idx="541">78</cx:pt>
          <cx:pt idx="542">10</cx:pt>
          <cx:pt idx="543">68</cx:pt>
          <cx:pt idx="544">60</cx:pt>
          <cx:pt idx="545">0</cx:pt>
          <cx:pt idx="546">99</cx:pt>
          <cx:pt idx="547">37</cx:pt>
          <cx:pt idx="548">69</cx:pt>
          <cx:pt idx="549">42</cx:pt>
          <cx:pt idx="550">34</cx:pt>
          <cx:pt idx="551">83</cx:pt>
          <cx:pt idx="552">12</cx:pt>
          <cx:pt idx="553">55</cx:pt>
          <cx:pt idx="554">79</cx:pt>
          <cx:pt idx="555">23</cx:pt>
          <cx:pt idx="556">79</cx:pt>
          <cx:pt idx="557">46</cx:pt>
          <cx:pt idx="558">70</cx:pt>
          <cx:pt idx="559">60</cx:pt>
          <cx:pt idx="560">15</cx:pt>
          <cx:pt idx="561">80</cx:pt>
          <cx:pt idx="562">4</cx:pt>
          <cx:pt idx="563">67</cx:pt>
          <cx:pt idx="564">87</cx:pt>
          <cx:pt idx="565">73</cx:pt>
          <cx:pt idx="566">17</cx:pt>
          <cx:pt idx="567">40</cx:pt>
          <cx:pt idx="568">81</cx:pt>
          <cx:pt idx="569">66</cx:pt>
          <cx:pt idx="570">53</cx:pt>
          <cx:pt idx="571">81</cx:pt>
          <cx:pt idx="572">1</cx:pt>
          <cx:pt idx="573">49</cx:pt>
          <cx:pt idx="574">69</cx:pt>
          <cx:pt idx="575">66</cx:pt>
          <cx:pt idx="576">90</cx:pt>
          <cx:pt idx="577">33</cx:pt>
          <cx:pt idx="578">64</cx:pt>
          <cx:pt idx="579">75</cx:pt>
          <cx:pt idx="580">47</cx:pt>
          <cx:pt idx="581">3</cx:pt>
          <cx:pt idx="582">2</cx:pt>
          <cx:pt idx="583">9</cx:pt>
          <cx:pt idx="584">26</cx:pt>
          <cx:pt idx="585">27</cx:pt>
          <cx:pt idx="586">32</cx:pt>
          <cx:pt idx="587">95</cx:pt>
          <cx:pt idx="588">83</cx:pt>
          <cx:pt idx="589">39</cx:pt>
          <cx:pt idx="590">1</cx:pt>
          <cx:pt idx="591">44</cx:pt>
          <cx:pt idx="592">83</cx:pt>
          <cx:pt idx="593">13</cx:pt>
          <cx:pt idx="594">21</cx:pt>
          <cx:pt idx="595">6</cx:pt>
          <cx:pt idx="596">57</cx:pt>
          <cx:pt idx="597">29</cx:pt>
          <cx:pt idx="598">15</cx:pt>
          <cx:pt idx="599">59</cx:pt>
          <cx:pt idx="600">63</cx:pt>
          <cx:pt idx="601">68</cx:pt>
          <cx:pt idx="602">45</cx:pt>
          <cx:pt idx="603">93</cx:pt>
          <cx:pt idx="604">27</cx:pt>
          <cx:pt idx="605">33</cx:pt>
          <cx:pt idx="606">96</cx:pt>
          <cx:pt idx="607">80</cx:pt>
          <cx:pt idx="608">70</cx:pt>
          <cx:pt idx="609">94</cx:pt>
          <cx:pt idx="610">65</cx:pt>
          <cx:pt idx="611">88</cx:pt>
          <cx:pt idx="612">29</cx:pt>
          <cx:pt idx="613">37</cx:pt>
          <cx:pt idx="614">63</cx:pt>
          <cx:pt idx="615">62</cx:pt>
          <cx:pt idx="616">47</cx:pt>
          <cx:pt idx="617">49</cx:pt>
          <cx:pt idx="618">61</cx:pt>
          <cx:pt idx="619">22</cx:pt>
          <cx:pt idx="620">88</cx:pt>
          <cx:pt idx="621">62</cx:pt>
          <cx:pt idx="622">31</cx:pt>
          <cx:pt idx="623">11</cx:pt>
          <cx:pt idx="624">97</cx:pt>
          <cx:pt idx="625">51</cx:pt>
          <cx:pt idx="626">17</cx:pt>
          <cx:pt idx="627">30</cx:pt>
          <cx:pt idx="628">42</cx:pt>
          <cx:pt idx="629">7</cx:pt>
          <cx:pt idx="630">43</cx:pt>
          <cx:pt idx="631">86</cx:pt>
          <cx:pt idx="632">3</cx:pt>
          <cx:pt idx="633">88</cx:pt>
          <cx:pt idx="634">96</cx:pt>
          <cx:pt idx="635">23</cx:pt>
          <cx:pt idx="636">97</cx:pt>
          <cx:pt idx="637">31</cx:pt>
          <cx:pt idx="638">70</cx:pt>
          <cx:pt idx="639">18</cx:pt>
          <cx:pt idx="640">96</cx:pt>
          <cx:pt idx="641">42</cx:pt>
          <cx:pt idx="642">48</cx:pt>
          <cx:pt idx="643">82</cx:pt>
          <cx:pt idx="644">51</cx:pt>
          <cx:pt idx="645">38</cx:pt>
          <cx:pt idx="646">93</cx:pt>
          <cx:pt idx="647">24</cx:pt>
          <cx:pt idx="648">18</cx:pt>
          <cx:pt idx="649">58</cx:pt>
          <cx:pt idx="650">42</cx:pt>
          <cx:pt idx="651">29</cx:pt>
          <cx:pt idx="652">98</cx:pt>
          <cx:pt idx="653">86</cx:pt>
          <cx:pt idx="654">11</cx:pt>
          <cx:pt idx="655">2</cx:pt>
          <cx:pt idx="656">6</cx:pt>
          <cx:pt idx="657">34</cx:pt>
          <cx:pt idx="658">25</cx:pt>
          <cx:pt idx="659">12</cx:pt>
          <cx:pt idx="660">73</cx:pt>
          <cx:pt idx="661">94</cx:pt>
          <cx:pt idx="662">50</cx:pt>
          <cx:pt idx="663">59</cx:pt>
          <cx:pt idx="664">43</cx:pt>
          <cx:pt idx="665">13</cx:pt>
          <cx:pt idx="666">41</cx:pt>
          <cx:pt idx="667">42</cx:pt>
          <cx:pt idx="668">52</cx:pt>
          <cx:pt idx="669">50</cx:pt>
          <cx:pt idx="670">3</cx:pt>
          <cx:pt idx="671">45</cx:pt>
          <cx:pt idx="672">5</cx:pt>
          <cx:pt idx="673">20</cx:pt>
          <cx:pt idx="674">23</cx:pt>
          <cx:pt idx="675">73</cx:pt>
          <cx:pt idx="676">8</cx:pt>
          <cx:pt idx="677">99</cx:pt>
          <cx:pt idx="678">36</cx:pt>
          <cx:pt idx="679">93</cx:pt>
          <cx:pt idx="680">70</cx:pt>
          <cx:pt idx="681">17</cx:pt>
          <cx:pt idx="682">25</cx:pt>
          <cx:pt idx="683">98</cx:pt>
          <cx:pt idx="684">58</cx:pt>
          <cx:pt idx="685">95</cx:pt>
          <cx:pt idx="686">67</cx:pt>
          <cx:pt idx="687">22</cx:pt>
          <cx:pt idx="688">92</cx:pt>
          <cx:pt idx="689">69</cx:pt>
          <cx:pt idx="690">53</cx:pt>
          <cx:pt idx="691">42</cx:pt>
          <cx:pt idx="692">70</cx:pt>
          <cx:pt idx="693">96</cx:pt>
          <cx:pt idx="694">68</cx:pt>
          <cx:pt idx="695">91</cx:pt>
          <cx:pt idx="696">75</cx:pt>
          <cx:pt idx="697">31</cx:pt>
          <cx:pt idx="698">12</cx:pt>
          <cx:pt idx="699">8</cx:pt>
          <cx:pt idx="700">44</cx:pt>
          <cx:pt idx="701">39</cx:pt>
          <cx:pt idx="702">97</cx:pt>
          <cx:pt idx="703">44</cx:pt>
          <cx:pt idx="704">37</cx:pt>
          <cx:pt idx="705">99</cx:pt>
          <cx:pt idx="706">27</cx:pt>
          <cx:pt idx="707">18</cx:pt>
          <cx:pt idx="708">64</cx:pt>
          <cx:pt idx="709">57</cx:pt>
          <cx:pt idx="710">85</cx:pt>
          <cx:pt idx="711">14</cx:pt>
          <cx:pt idx="712">28</cx:pt>
          <cx:pt idx="713">47</cx:pt>
          <cx:pt idx="714">74</cx:pt>
          <cx:pt idx="715">82</cx:pt>
          <cx:pt idx="716">8</cx:pt>
          <cx:pt idx="717">26</cx:pt>
          <cx:pt idx="718">15</cx:pt>
          <cx:pt idx="719">71</cx:pt>
          <cx:pt idx="720">12</cx:pt>
          <cx:pt idx="721">71</cx:pt>
          <cx:pt idx="722">36</cx:pt>
          <cx:pt idx="723">40</cx:pt>
          <cx:pt idx="724">54</cx:pt>
          <cx:pt idx="725">83</cx:pt>
          <cx:pt idx="726">37</cx:pt>
          <cx:pt idx="727">75</cx:pt>
          <cx:pt idx="728">28</cx:pt>
          <cx:pt idx="729">60</cx:pt>
          <cx:pt idx="730">87</cx:pt>
          <cx:pt idx="731">40</cx:pt>
          <cx:pt idx="732">94</cx:pt>
          <cx:pt idx="733">35</cx:pt>
          <cx:pt idx="734">17</cx:pt>
          <cx:pt idx="735">11</cx:pt>
          <cx:pt idx="736">68</cx:pt>
          <cx:pt idx="737">52</cx:pt>
          <cx:pt idx="738">48</cx:pt>
          <cx:pt idx="739">42</cx:pt>
          <cx:pt idx="740">49</cx:pt>
          <cx:pt idx="741">68</cx:pt>
          <cx:pt idx="742">97</cx:pt>
          <cx:pt idx="743">70</cx:pt>
          <cx:pt idx="744">87</cx:pt>
          <cx:pt idx="745">43</cx:pt>
          <cx:pt idx="746">86</cx:pt>
          <cx:pt idx="747">25</cx:pt>
          <cx:pt idx="748">99</cx:pt>
          <cx:pt idx="749">7</cx:pt>
          <cx:pt idx="750">33</cx:pt>
          <cx:pt idx="751">20</cx:pt>
          <cx:pt idx="752">45</cx:pt>
          <cx:pt idx="753">35</cx:pt>
          <cx:pt idx="754">87</cx:pt>
          <cx:pt idx="755">80</cx:pt>
          <cx:pt idx="756">22</cx:pt>
          <cx:pt idx="757">32</cx:pt>
          <cx:pt idx="758">69</cx:pt>
          <cx:pt idx="759">79</cx:pt>
          <cx:pt idx="760">51</cx:pt>
          <cx:pt idx="761">5</cx:pt>
          <cx:pt idx="762">6</cx:pt>
          <cx:pt idx="763">52</cx:pt>
          <cx:pt idx="764">93</cx:pt>
          <cx:pt idx="765">37</cx:pt>
          <cx:pt idx="766">89</cx:pt>
          <cx:pt idx="767">4</cx:pt>
          <cx:pt idx="768">11</cx:pt>
          <cx:pt idx="769">86</cx:pt>
          <cx:pt idx="770">86</cx:pt>
          <cx:pt idx="771">23</cx:pt>
          <cx:pt idx="772">47</cx:pt>
          <cx:pt idx="773">11</cx:pt>
          <cx:pt idx="774">46</cx:pt>
          <cx:pt idx="775">62</cx:pt>
          <cx:pt idx="776">73</cx:pt>
          <cx:pt idx="777">38</cx:pt>
          <cx:pt idx="778">40</cx:pt>
          <cx:pt idx="779">46</cx:pt>
          <cx:pt idx="780">30</cx:pt>
          <cx:pt idx="781">35</cx:pt>
          <cx:pt idx="782">55</cx:pt>
          <cx:pt idx="783">98</cx:pt>
          <cx:pt idx="784">66</cx:pt>
          <cx:pt idx="785">89</cx:pt>
          <cx:pt idx="786">48</cx:pt>
          <cx:pt idx="787">1</cx:pt>
          <cx:pt idx="788">49</cx:pt>
          <cx:pt idx="789">32</cx:pt>
          <cx:pt idx="790">93</cx:pt>
          <cx:pt idx="791">4</cx:pt>
          <cx:pt idx="792">79</cx:pt>
          <cx:pt idx="793">21</cx:pt>
          <cx:pt idx="794">61</cx:pt>
          <cx:pt idx="795">1</cx:pt>
          <cx:pt idx="796">47</cx:pt>
          <cx:pt idx="797">7</cx:pt>
          <cx:pt idx="798">0</cx:pt>
          <cx:pt idx="799">77</cx:pt>
          <cx:pt idx="800">64</cx:pt>
          <cx:pt idx="801">25</cx:pt>
          <cx:pt idx="802">77</cx:pt>
          <cx:pt idx="803">79</cx:pt>
          <cx:pt idx="804">71</cx:pt>
          <cx:pt idx="805">12</cx:pt>
          <cx:pt idx="806">83</cx:pt>
          <cx:pt idx="807">67</cx:pt>
          <cx:pt idx="808">94</cx:pt>
          <cx:pt idx="809">46</cx:pt>
          <cx:pt idx="810">94</cx:pt>
          <cx:pt idx="811">69</cx:pt>
          <cx:pt idx="812">39</cx:pt>
          <cx:pt idx="813">72</cx:pt>
          <cx:pt idx="814">61</cx:pt>
          <cx:pt idx="815">34</cx:pt>
          <cx:pt idx="816">38</cx:pt>
          <cx:pt idx="817">42</cx:pt>
          <cx:pt idx="818">1</cx:pt>
          <cx:pt idx="819">65</cx:pt>
          <cx:pt idx="820">96</cx:pt>
          <cx:pt idx="821">70</cx:pt>
          <cx:pt idx="822">46</cx:pt>
          <cx:pt idx="823">36</cx:pt>
          <cx:pt idx="824">11</cx:pt>
          <cx:pt idx="825">43</cx:pt>
          <cx:pt idx="826">21</cx:pt>
          <cx:pt idx="827">49</cx:pt>
          <cx:pt idx="828">60</cx:pt>
          <cx:pt idx="829">67</cx:pt>
          <cx:pt idx="830">24</cx:pt>
          <cx:pt idx="831">29</cx:pt>
          <cx:pt idx="832">66</cx:pt>
          <cx:pt idx="833">56</cx:pt>
          <cx:pt idx="834">79</cx:pt>
          <cx:pt idx="835">88</cx:pt>
          <cx:pt idx="836">79</cx:pt>
          <cx:pt idx="837">7</cx:pt>
          <cx:pt idx="838">66</cx:pt>
          <cx:pt idx="839">94</cx:pt>
          <cx:pt idx="840">74</cx:pt>
          <cx:pt idx="841">47</cx:pt>
          <cx:pt idx="842">79</cx:pt>
          <cx:pt idx="843">25</cx:pt>
          <cx:pt idx="844">21</cx:pt>
          <cx:pt idx="845">22</cx:pt>
          <cx:pt idx="846">60</cx:pt>
          <cx:pt idx="847">42</cx:pt>
          <cx:pt idx="848">62</cx:pt>
          <cx:pt idx="849">66</cx:pt>
          <cx:pt idx="850">46</cx:pt>
          <cx:pt idx="851">63</cx:pt>
          <cx:pt idx="852">62</cx:pt>
          <cx:pt idx="853">29</cx:pt>
          <cx:pt idx="854">45</cx:pt>
          <cx:pt idx="855">24</cx:pt>
          <cx:pt idx="856">32</cx:pt>
          <cx:pt idx="857">67</cx:pt>
          <cx:pt idx="858">88</cx:pt>
          <cx:pt idx="859">47</cx:pt>
          <cx:pt idx="860">37</cx:pt>
          <cx:pt idx="861">42</cx:pt>
          <cx:pt idx="862">54</cx:pt>
          <cx:pt idx="863">2</cx:pt>
          <cx:pt idx="864">32</cx:pt>
          <cx:pt idx="865">57</cx:pt>
          <cx:pt idx="866">99</cx:pt>
          <cx:pt idx="867">11</cx:pt>
          <cx:pt idx="868">87</cx:pt>
          <cx:pt idx="869">95</cx:pt>
          <cx:pt idx="870">47</cx:pt>
          <cx:pt idx="871">76</cx:pt>
          <cx:pt idx="872">37</cx:pt>
          <cx:pt idx="873">50</cx:pt>
          <cx:pt idx="874">88</cx:pt>
          <cx:pt idx="875">58</cx:pt>
          <cx:pt idx="876">57</cx:pt>
          <cx:pt idx="877">43</cx:pt>
          <cx:pt idx="878">30</cx:pt>
          <cx:pt idx="879">44</cx:pt>
          <cx:pt idx="880">67</cx:pt>
          <cx:pt idx="881">63</cx:pt>
          <cx:pt idx="882">22</cx:pt>
          <cx:pt idx="883">24</cx:pt>
          <cx:pt idx="884">48</cx:pt>
          <cx:pt idx="885">40</cx:pt>
          <cx:pt idx="886">52</cx:pt>
          <cx:pt idx="887">27</cx:pt>
          <cx:pt idx="888">72</cx:pt>
          <cx:pt idx="889">64</cx:pt>
          <cx:pt idx="890">57</cx:pt>
          <cx:pt idx="891">51</cx:pt>
          <cx:pt idx="892">11</cx:pt>
          <cx:pt idx="893">31</cx:pt>
          <cx:pt idx="894">54</cx:pt>
          <cx:pt idx="895">5</cx:pt>
          <cx:pt idx="896">46</cx:pt>
          <cx:pt idx="897">47</cx:pt>
          <cx:pt idx="898">38</cx:pt>
          <cx:pt idx="899">5</cx:pt>
          <cx:pt idx="900">1</cx:pt>
          <cx:pt idx="901">53</cx:pt>
          <cx:pt idx="902">48</cx:pt>
          <cx:pt idx="903">84</cx:pt>
          <cx:pt idx="904">0</cx:pt>
          <cx:pt idx="905">77</cx:pt>
          <cx:pt idx="906">27</cx:pt>
          <cx:pt idx="907">57</cx:pt>
          <cx:pt idx="908">10</cx:pt>
          <cx:pt idx="909">65</cx:pt>
          <cx:pt idx="910">49</cx:pt>
          <cx:pt idx="911">7</cx:pt>
          <cx:pt idx="912">39</cx:pt>
          <cx:pt idx="913">16</cx:pt>
          <cx:pt idx="914">86</cx:pt>
          <cx:pt idx="915">58</cx:pt>
          <cx:pt idx="916">14</cx:pt>
          <cx:pt idx="917">64</cx:pt>
          <cx:pt idx="918">71</cx:pt>
          <cx:pt idx="919">78</cx:pt>
          <cx:pt idx="920">45</cx:pt>
          <cx:pt idx="921">59</cx:pt>
          <cx:pt idx="922">51</cx:pt>
          <cx:pt idx="923">22</cx:pt>
          <cx:pt idx="924">2</cx:pt>
          <cx:pt idx="925">47</cx:pt>
          <cx:pt idx="926">61</cx:pt>
          <cx:pt idx="927">75</cx:pt>
          <cx:pt idx="928">84</cx:pt>
          <cx:pt idx="929">67</cx:pt>
          <cx:pt idx="930">65</cx:pt>
          <cx:pt idx="931">98</cx:pt>
          <cx:pt idx="932">30</cx:pt>
          <cx:pt idx="933">18</cx:pt>
          <cx:pt idx="934">5</cx:pt>
          <cx:pt idx="935">79</cx:pt>
          <cx:pt idx="936">16</cx:pt>
          <cx:pt idx="937">41</cx:pt>
          <cx:pt idx="938">77</cx:pt>
          <cx:pt idx="939">98</cx:pt>
          <cx:pt idx="940">61</cx:pt>
          <cx:pt idx="941">5</cx:pt>
          <cx:pt idx="942">63</cx:pt>
          <cx:pt idx="943">90</cx:pt>
          <cx:pt idx="944">91</cx:pt>
          <cx:pt idx="945">63</cx:pt>
          <cx:pt idx="946">44</cx:pt>
          <cx:pt idx="947">35</cx:pt>
          <cx:pt idx="948">13</cx:pt>
          <cx:pt idx="949">23</cx:pt>
          <cx:pt idx="950">26</cx:pt>
          <cx:pt idx="951">67</cx:pt>
          <cx:pt idx="952">23</cx:pt>
          <cx:pt idx="953">74</cx:pt>
          <cx:pt idx="954">14</cx:pt>
          <cx:pt idx="955">12</cx:pt>
          <cx:pt idx="956">59</cx:pt>
          <cx:pt idx="957">83</cx:pt>
          <cx:pt idx="958">78</cx:pt>
          <cx:pt idx="959">62</cx:pt>
          <cx:pt idx="960">0</cx:pt>
          <cx:pt idx="961">15</cx:pt>
          <cx:pt idx="962">82</cx:pt>
          <cx:pt idx="963">25</cx:pt>
          <cx:pt idx="964">42</cx:pt>
          <cx:pt idx="965">33</cx:pt>
          <cx:pt idx="966">6</cx:pt>
          <cx:pt idx="967">74</cx:pt>
          <cx:pt idx="968">60</cx:pt>
          <cx:pt idx="969">3</cx:pt>
          <cx:pt idx="970">30</cx:pt>
          <cx:pt idx="971">43</cx:pt>
          <cx:pt idx="972">82</cx:pt>
          <cx:pt idx="973">37</cx:pt>
          <cx:pt idx="974">77</cx:pt>
          <cx:pt idx="975">63</cx:pt>
          <cx:pt idx="976">15</cx:pt>
          <cx:pt idx="977">56</cx:pt>
          <cx:pt idx="978">77</cx:pt>
          <cx:pt idx="979">93</cx:pt>
          <cx:pt idx="980">71</cx:pt>
          <cx:pt idx="981">83</cx:pt>
          <cx:pt idx="982">45</cx:pt>
          <cx:pt idx="983">5</cx:pt>
          <cx:pt idx="984">82</cx:pt>
          <cx:pt idx="985">83</cx:pt>
          <cx:pt idx="986">41</cx:pt>
          <cx:pt idx="987">44</cx:pt>
          <cx:pt idx="988">64</cx:pt>
          <cx:pt idx="989">83</cx:pt>
          <cx:pt idx="990">60</cx:pt>
          <cx:pt idx="991">59</cx:pt>
          <cx:pt idx="992">32</cx:pt>
          <cx:pt idx="993">38</cx:pt>
          <cx:pt idx="994">15</cx:pt>
          <cx:pt idx="995">60</cx:pt>
          <cx:pt idx="996">22</cx:pt>
          <cx:pt idx="997">17</cx:pt>
          <cx:pt idx="998">30</cx:pt>
          <cx:pt idx="999">56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r>
              <a:rPr lang="en-US" sz="1400" b="1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/>
              </a:rPr>
              <a:t>NEW</a:t>
            </a:r>
          </a:p>
        </cx:rich>
      </cx:tx>
    </cx:title>
    <cx:plotArea>
      <cx:plotAreaRegion>
        <cx:series layoutId="clusteredColumn" uniqueId="{85267C96-1568-4C21-A8DE-6E7CE6F15D7C}">
          <cx:tx>
            <cx:txData>
              <cx:f>NewCustomerList!$D$1</cx:f>
              <cx:v>past_3_years_bike_related_purchases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12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Bahnschrift" panose="020B0502040204020203" pitchFamily="34" charset="0"/>
                <a:cs typeface="Calibri Light" panose="020F0302020204030204" pitchFamily="34" charset="0"/>
              </a:rPr>
              <a:t>Basic information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Bahnschrift" panose="020B0502040204020203" pitchFamily="34" charset="0"/>
                <a:cs typeface="Calibri Light" panose="020F0302020204030204" pitchFamily="34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Bahnschrift" panose="020B0502040204020203" pitchFamily="34" charset="0"/>
                <a:cs typeface="Calibri Light" panose="020F0302020204030204" pitchFamily="34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Bahnschrift" panose="020B0502040204020203" pitchFamily="34" charset="0"/>
                <a:cs typeface="Calibri Light" panose="020F0302020204030204" pitchFamily="34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Bahnschrift" panose="020B0502040204020203" pitchFamily="34" charset="0"/>
                <a:cs typeface="Calibri Light" panose="020F0302020204030204" pitchFamily="34" charset="0"/>
              </a:rPr>
              <a:t>Number of cars own on each states</a:t>
            </a:r>
            <a:endParaRPr lang="en-US" dirty="0"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endParaRPr dirty="0"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485216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18314" y="2440620"/>
            <a:ext cx="3791534" cy="3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2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8484236" y="5349946"/>
            <a:ext cx="2655620" cy="1673911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08050"/>
              <a:ext cx="3800701" cy="633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EAAE3865-9A85-4A7F-8371-813740DA4E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3542097"/>
                  </p:ext>
                </p:extLst>
              </p:nvPr>
            </p:nvGraphicFramePr>
            <p:xfrm>
              <a:off x="4572000" y="663590"/>
              <a:ext cx="4485216" cy="31629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EAAE3865-9A85-4A7F-8371-813740DA4E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0" y="663590"/>
                <a:ext cx="4485216" cy="31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07392F59-95EE-4533-82F1-171EE32420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5471572"/>
                  </p:ext>
                </p:extLst>
              </p:nvPr>
            </p:nvGraphicFramePr>
            <p:xfrm>
              <a:off x="-15501" y="100631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07392F59-95EE-4533-82F1-171EE32420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501" y="1006312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074EF1-103B-4BD3-81DA-89654FBDD088}"/>
              </a:ext>
            </a:extLst>
          </p:cNvPr>
          <p:cNvSpPr txBox="1"/>
          <p:nvPr/>
        </p:nvSpPr>
        <p:spPr>
          <a:xfrm>
            <a:off x="315310" y="3901966"/>
            <a:ext cx="39650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>
                <a:latin typeface="Bahnschrift Light" panose="020B0502040204020203" pitchFamily="34" charset="0"/>
              </a:rPr>
              <a:t>As we can see, mostly our new customers are between 25 to 48 years old</a:t>
            </a:r>
            <a:endParaRPr kumimoji="0" lang="en-GB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Light" panose="020B0502040204020203" pitchFamily="34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C2073-2D23-4DE5-AC06-7069ADDCDE02}"/>
              </a:ext>
            </a:extLst>
          </p:cNvPr>
          <p:cNvSpPr txBox="1"/>
          <p:nvPr/>
        </p:nvSpPr>
        <p:spPr>
          <a:xfrm>
            <a:off x="4863662" y="4280338"/>
            <a:ext cx="4193554" cy="740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Light" panose="020B0502040204020203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925A5-4A92-4C37-B780-4FD36A4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08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44B2F-9274-4EDF-AE1F-EB985736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75" y="2831883"/>
            <a:ext cx="3461366" cy="2153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83011-67D0-4961-B798-7A32F98E0659}"/>
              </a:ext>
            </a:extLst>
          </p:cNvPr>
          <p:cNvSpPr txBox="1"/>
          <p:nvPr/>
        </p:nvSpPr>
        <p:spPr>
          <a:xfrm>
            <a:off x="504497" y="1253359"/>
            <a:ext cx="4524703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Bike purchases last 3 years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SemiBold" panose="020B0502040204020203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BDAB-0C8A-41B8-89F5-C535F3C62779}"/>
              </a:ext>
            </a:extLst>
          </p:cNvPr>
          <p:cNvSpPr txBox="1"/>
          <p:nvPr/>
        </p:nvSpPr>
        <p:spPr>
          <a:xfrm>
            <a:off x="567559" y="2601575"/>
            <a:ext cx="4367048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2498761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B50DF2-00AA-4C89-8566-71D05D39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32" y="843326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667CB-A67F-4D3F-BCE0-703DFE58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0" y="843326"/>
            <a:ext cx="2773703" cy="1758249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F2D670-752D-4913-BA25-F92707769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FC50507-C524-4A9E-AEBE-3C535545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D35C6-5BD5-43C4-959D-8108F1370335}"/>
              </a:ext>
            </a:extLst>
          </p:cNvPr>
          <p:cNvSpPr txBox="1"/>
          <p:nvPr/>
        </p:nvSpPr>
        <p:spPr>
          <a:xfrm>
            <a:off x="441434" y="1083299"/>
            <a:ext cx="277370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07829-C768-4106-A605-34171B53F901}"/>
              </a:ext>
            </a:extLst>
          </p:cNvPr>
          <p:cNvSpPr txBox="1"/>
          <p:nvPr/>
        </p:nvSpPr>
        <p:spPr>
          <a:xfrm>
            <a:off x="496614" y="1591483"/>
            <a:ext cx="287720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rest industries is still same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32CA0-28D1-4815-B998-6A257EEB6453}"/>
              </a:ext>
            </a:extLst>
          </p:cNvPr>
          <p:cNvSpPr txBox="1"/>
          <p:nvPr/>
        </p:nvSpPr>
        <p:spPr>
          <a:xfrm>
            <a:off x="496614" y="2976476"/>
            <a:ext cx="30101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39668-0880-4185-80AA-5B090920F14B}"/>
              </a:ext>
            </a:extLst>
          </p:cNvPr>
          <p:cNvSpPr txBox="1"/>
          <p:nvPr/>
        </p:nvSpPr>
        <p:spPr>
          <a:xfrm>
            <a:off x="370490" y="3499945"/>
            <a:ext cx="300333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Affluent Customers but mostly second and third quadrant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Bahnschrift</vt:lpstr>
      <vt:lpstr>Bahnschrift Light</vt:lpstr>
      <vt:lpstr>Bahnschrift SemiBold</vt:lpstr>
      <vt:lpstr>Calibri</vt:lpstr>
      <vt:lpstr>Cambria Math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krithika jagannath</dc:creator>
  <cp:lastModifiedBy>krithika jagannath</cp:lastModifiedBy>
  <cp:revision>5</cp:revision>
  <dcterms:modified xsi:type="dcterms:W3CDTF">2020-05-29T17:21:24Z</dcterms:modified>
</cp:coreProperties>
</file>