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 snapToObjects="1">
      <p:cViewPr>
        <p:scale>
          <a:sx n="31" d="100"/>
          <a:sy n="31" d="100"/>
        </p:scale>
        <p:origin x="10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1825625"/>
            <a:ext cx="10397836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Essentially, it is knowing what you’re good at, the value you provide,</a:t>
            </a:r>
          </a:p>
          <a:p>
            <a:pPr marL="0" indent="0">
              <a:buNone/>
            </a:pPr>
            <a:r>
              <a:rPr lang="en-US" dirty="0"/>
              <a:t>and acting in a way that conveys that to those around you.</a:t>
            </a:r>
          </a:p>
          <a:p>
            <a:pPr marL="0" indent="0">
              <a:buNone/>
            </a:pPr>
            <a:r>
              <a:rPr lang="en-US" dirty="0"/>
              <a:t>It is a belief in oneself, the conviction that one has the ability to meet life's challenges and to succeed—and the willingness to act</a:t>
            </a:r>
          </a:p>
          <a:p>
            <a:pPr marL="0" indent="0">
              <a:buNone/>
            </a:pPr>
            <a:r>
              <a:rPr lang="en-US" dirty="0"/>
              <a:t>accordingly.</a:t>
            </a:r>
          </a:p>
          <a:p>
            <a:pPr marL="0" indent="0">
              <a:buNone/>
            </a:pPr>
            <a:r>
              <a:rPr lang="en-US" dirty="0"/>
              <a:t>Gain credibility</a:t>
            </a:r>
          </a:p>
          <a:p>
            <a:pPr marL="0" indent="0">
              <a:buNone/>
            </a:pPr>
            <a:r>
              <a:rPr lang="en-US" dirty="0"/>
              <a:t> Make a strong first impression</a:t>
            </a:r>
          </a:p>
          <a:p>
            <a:pPr marL="0" indent="0">
              <a:buNone/>
            </a:pPr>
            <a:r>
              <a:rPr lang="en-US" dirty="0"/>
              <a:t> Deal with pressure</a:t>
            </a:r>
          </a:p>
          <a:p>
            <a:pPr marL="0" indent="0">
              <a:buNone/>
            </a:pPr>
            <a:r>
              <a:rPr lang="en-US" dirty="0"/>
              <a:t> Tackle personal and professional challenges</a:t>
            </a:r>
          </a:p>
          <a:p>
            <a:pPr marL="0" indent="0">
              <a:buNone/>
            </a:pPr>
            <a:r>
              <a:rPr lang="en-US" dirty="0"/>
              <a:t> Put others at ease</a:t>
            </a:r>
          </a:p>
          <a:p>
            <a:pPr marL="0" indent="0">
              <a:buNone/>
            </a:pPr>
            <a:r>
              <a:rPr lang="en-US" dirty="0"/>
              <a:t> Be taken more seriously if your words and action have conviction</a:t>
            </a:r>
          </a:p>
          <a:p>
            <a:pPr marL="0" indent="0">
              <a:buNone/>
            </a:pPr>
            <a:r>
              <a:rPr lang="en-US" dirty="0"/>
              <a:t> Experience more as you’re more likely to engage in challenging, but manageable projects</a:t>
            </a:r>
          </a:p>
          <a:p>
            <a:pPr marL="0" indent="0">
              <a:buNone/>
            </a:pPr>
            <a:r>
              <a:rPr lang="en-US" dirty="0"/>
              <a:t> Push the boundary of your comfort zone and increase your performance</a:t>
            </a:r>
          </a:p>
          <a:p>
            <a:pPr marL="0" indent="0">
              <a:buNone/>
            </a:pPr>
            <a:r>
              <a:rPr lang="en-US" dirty="0"/>
              <a:t> Communicate more effectively, as confidence allows you to speak concisely and with clarity.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choose </a:t>
            </a:r>
            <a:r>
              <a:rPr lang="en-US" dirty="0" err="1"/>
              <a:t>satya</a:t>
            </a:r>
            <a:r>
              <a:rPr lang="en-US" dirty="0"/>
              <a:t> Nadella as the one who demonstrates confidence as he</a:t>
            </a:r>
          </a:p>
          <a:p>
            <a:r>
              <a:rPr lang="en-US" dirty="0"/>
              <a:t>Believes in himself and his ideas</a:t>
            </a:r>
          </a:p>
          <a:p>
            <a:r>
              <a:rPr lang="en-US" dirty="0"/>
              <a:t> Obtains his happiness from within</a:t>
            </a:r>
          </a:p>
          <a:p>
            <a:r>
              <a:rPr lang="en-US" dirty="0"/>
              <a:t> Is grateful</a:t>
            </a:r>
          </a:p>
          <a:p>
            <a:r>
              <a:rPr lang="en-US" dirty="0"/>
              <a:t> Exercises to help focus the mind and keep fit</a:t>
            </a:r>
          </a:p>
          <a:p>
            <a:r>
              <a:rPr lang="en-US" dirty="0"/>
              <a:t> Is always positive</a:t>
            </a:r>
          </a:p>
          <a:p>
            <a:r>
              <a:rPr lang="en-US" dirty="0"/>
              <a:t> Is very prepared for everything</a:t>
            </a:r>
          </a:p>
          <a:p>
            <a:r>
              <a:rPr lang="en-US" dirty="0"/>
              <a:t> Never gives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Observing the </a:t>
            </a:r>
            <a:r>
              <a:rPr lang="en-US" dirty="0" err="1"/>
              <a:t>behaviours</a:t>
            </a:r>
            <a:r>
              <a:rPr lang="en-US" dirty="0"/>
              <a:t> of confident people around you and learning from them</a:t>
            </a:r>
          </a:p>
          <a:p>
            <a:r>
              <a:rPr lang="en-US" dirty="0"/>
              <a:t> Seeking feedback and being open to constructive criticism</a:t>
            </a:r>
          </a:p>
          <a:p>
            <a:r>
              <a:rPr lang="en-US" dirty="0"/>
              <a:t> Seeking encouragement from others</a:t>
            </a:r>
          </a:p>
          <a:p>
            <a:r>
              <a:rPr lang="en-US" dirty="0"/>
              <a:t> Praising yourself</a:t>
            </a:r>
          </a:p>
          <a:p>
            <a:r>
              <a:rPr lang="en-US" dirty="0"/>
              <a:t> Adopting an optimistic attitude</a:t>
            </a:r>
          </a:p>
          <a:p>
            <a:r>
              <a:rPr lang="en-US" dirty="0"/>
              <a:t> Committing to being more courageous</a:t>
            </a:r>
          </a:p>
          <a:p>
            <a:r>
              <a:rPr lang="en-US" dirty="0"/>
              <a:t> Standing tall, being proud and enjoying what you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E563D-A1AF-451E-81D8-4E1D4F34DF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krithika jagannath</cp:lastModifiedBy>
  <cp:revision>3</cp:revision>
  <dcterms:created xsi:type="dcterms:W3CDTF">2020-06-10T01:59:38Z</dcterms:created>
  <dcterms:modified xsi:type="dcterms:W3CDTF">2020-07-11T09:55:39Z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