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562E-EF92-5C9B-5197-4BA404121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381126"/>
            <a:ext cx="8791575" cy="100012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5A18B-6BF3-8673-E583-29BB57217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97161"/>
            <a:ext cx="8791575" cy="2934495"/>
          </a:xfrm>
        </p:spPr>
        <p:txBody>
          <a:bodyPr/>
          <a:lstStyle/>
          <a:p>
            <a:r>
              <a:rPr lang="en-US" u="sng" dirty="0">
                <a:solidFill>
                  <a:schemeClr val="bg1"/>
                </a:solidFill>
              </a:rPr>
              <a:t>Student</a:t>
            </a:r>
            <a:r>
              <a:rPr lang="en-US" dirty="0"/>
              <a:t> </a:t>
            </a:r>
            <a:r>
              <a:rPr lang="en-US" u="sng" dirty="0">
                <a:solidFill>
                  <a:schemeClr val="bg1"/>
                </a:solidFill>
              </a:rPr>
              <a:t>Information</a:t>
            </a:r>
          </a:p>
          <a:p>
            <a:r>
              <a:rPr lang="en-US" dirty="0">
                <a:solidFill>
                  <a:schemeClr val="bg1"/>
                </a:solidFill>
              </a:rPr>
              <a:t>Student Name: N. KRITHIKA.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Registration Number and NMID: astvu346m24384.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Department: B.C.A COMPUTER APPLICATION.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College/University: M.M.E.S. Women’s Arts and Sciences College.</a:t>
            </a:r>
          </a:p>
        </p:txBody>
      </p:sp>
    </p:spTree>
    <p:extLst>
      <p:ext uri="{BB962C8B-B14F-4D97-AF65-F5344CB8AC3E}">
        <p14:creationId xmlns:p14="http://schemas.microsoft.com/office/powerpoint/2010/main" val="408644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CB3E-409C-B639-DCA8-1F6EF45F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RESULT AND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AECD-C79F-D6DA-3EBF-BF91FBA09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4499"/>
            <a:ext cx="4633119" cy="407670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Screenshots of each section Before vs after(plain HTML: with CSS&amp;JS).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1E80F-7C09-2353-39EB-225E230D3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154781"/>
            <a:ext cx="4324212" cy="644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4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DDED-BBBB-EF8A-7B87-340943C3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6D5E6-6B0E-9522-75D4-4CB4DA284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Highlights of my project Final summary.</a:t>
            </a:r>
          </a:p>
          <a:p>
            <a:r>
              <a:rPr lang="en-US" dirty="0">
                <a:solidFill>
                  <a:schemeClr val="bg1"/>
                </a:solidFill>
              </a:rPr>
              <a:t>Benefits of society.</a:t>
            </a:r>
          </a:p>
        </p:txBody>
      </p:sp>
    </p:spTree>
    <p:extLst>
      <p:ext uri="{BB962C8B-B14F-4D97-AF65-F5344CB8AC3E}">
        <p14:creationId xmlns:p14="http://schemas.microsoft.com/office/powerpoint/2010/main" val="94471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D4FD0-40F3-17EE-376B-9AC226E881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02969" y="2513013"/>
            <a:ext cx="7489031" cy="15113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75290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B50A-8CCE-07AB-E914-6D3DC715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687" y="618518"/>
            <a:ext cx="8213723" cy="509648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Interactive digital portfolio </a:t>
            </a:r>
          </a:p>
        </p:txBody>
      </p:sp>
    </p:spTree>
    <p:extLst>
      <p:ext uri="{BB962C8B-B14F-4D97-AF65-F5344CB8AC3E}">
        <p14:creationId xmlns:p14="http://schemas.microsoft.com/office/powerpoint/2010/main" val="224042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65BE1-11E8-B1C9-E01A-2D89B756BD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33663" y="1643063"/>
            <a:ext cx="9558337" cy="366712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PROBLEM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STATEMENT</a:t>
            </a:r>
          </a:p>
          <a:p>
            <a:r>
              <a:rPr lang="en-US" dirty="0">
                <a:solidFill>
                  <a:schemeClr val="bg1"/>
                </a:solidFill>
              </a:rPr>
              <a:t>PROJECT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OVERVIEW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USERS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TOOLS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ANDTECHNOLOGIES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PORTFOLIODESIGN AND LAYOUT</a:t>
            </a:r>
          </a:p>
          <a:p>
            <a:r>
              <a:rPr lang="en-US" dirty="0">
                <a:solidFill>
                  <a:schemeClr val="bg1"/>
                </a:solidFill>
              </a:rPr>
              <a:t>FEATURES ANDFUNCTIONALITY </a:t>
            </a:r>
          </a:p>
          <a:p>
            <a:r>
              <a:rPr lang="en-US" dirty="0">
                <a:solidFill>
                  <a:schemeClr val="bg1"/>
                </a:solidFill>
              </a:rPr>
              <a:t>RESULTS AND SCREENSHOT</a:t>
            </a:r>
          </a:p>
          <a:p>
            <a:r>
              <a:rPr lang="en-US" dirty="0">
                <a:solidFill>
                  <a:schemeClr val="bg1"/>
                </a:solidFill>
              </a:rPr>
              <a:t>CONCLUSION </a:t>
            </a:r>
          </a:p>
          <a:p>
            <a:r>
              <a:rPr lang="en-US" dirty="0">
                <a:solidFill>
                  <a:schemeClr val="bg1"/>
                </a:solidFill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682302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FB22-3006-3FD5-9EBF-B85244FBC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PROBLEM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4257F-F38C-925B-8B30-6829BCB56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today’s digital era, traditional resumes alone are not enough to showcases kills and project effectively. Many students and professionals lack a structured online presence to highlight their work. A Digital portfolio provides an interactive and accessible platform to present achievement, skills and experience .</a:t>
            </a:r>
          </a:p>
        </p:txBody>
      </p:sp>
    </p:spTree>
    <p:extLst>
      <p:ext uri="{BB962C8B-B14F-4D97-AF65-F5344CB8AC3E}">
        <p14:creationId xmlns:p14="http://schemas.microsoft.com/office/powerpoint/2010/main" val="127259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7211-3D5E-26E8-6747-39820C1E3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844B9-7CEA-0A97-A340-133059F7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Brief summary of my project.</a:t>
            </a:r>
          </a:p>
          <a:p>
            <a:r>
              <a:rPr lang="en-US" dirty="0">
                <a:solidFill>
                  <a:schemeClr val="bg1"/>
                </a:solidFill>
              </a:rPr>
              <a:t>What my portfolio contains(about me, projects, skills, contact). </a:t>
            </a:r>
          </a:p>
          <a:p>
            <a:r>
              <a:rPr lang="en-US" dirty="0">
                <a:solidFill>
                  <a:schemeClr val="bg1"/>
                </a:solidFill>
              </a:rPr>
              <a:t>Main idea: showcase personal achievement, skills, and projects.</a:t>
            </a:r>
          </a:p>
        </p:txBody>
      </p:sp>
    </p:spTree>
    <p:extLst>
      <p:ext uri="{BB962C8B-B14F-4D97-AF65-F5344CB8AC3E}">
        <p14:creationId xmlns:p14="http://schemas.microsoft.com/office/powerpoint/2010/main" val="408847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8DA7-5F28-4DF4-AE5B-6BD1DF7A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0D153-F272-984E-4C85-F44AD343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Students (academicprojects,resumes). </a:t>
            </a:r>
          </a:p>
          <a:p>
            <a:r>
              <a:rPr lang="en-US" dirty="0">
                <a:solidFill>
                  <a:schemeClr val="bg1"/>
                </a:solidFill>
              </a:rPr>
              <a:t>Job seekers (to share with recruiters).</a:t>
            </a:r>
          </a:p>
          <a:p>
            <a:r>
              <a:rPr lang="en-US" dirty="0">
                <a:solidFill>
                  <a:schemeClr val="bg1"/>
                </a:solidFill>
              </a:rPr>
              <a:t>Freelancers (to show clients). </a:t>
            </a:r>
          </a:p>
          <a:p>
            <a:r>
              <a:rPr lang="en-US" dirty="0">
                <a:solidFill>
                  <a:schemeClr val="bg1"/>
                </a:solidFill>
              </a:rPr>
              <a:t>Professionals(to highlight experience and achievements).</a:t>
            </a:r>
          </a:p>
        </p:txBody>
      </p:sp>
    </p:spTree>
    <p:extLst>
      <p:ext uri="{BB962C8B-B14F-4D97-AF65-F5344CB8AC3E}">
        <p14:creationId xmlns:p14="http://schemas.microsoft.com/office/powerpoint/2010/main" val="264135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E567-7C44-2D0B-6760-66B057A9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 ANDTECHNIQUES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1183-EF27-017B-EFF1-5A3B76D2F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Html: structure (pages, sections).</a:t>
            </a:r>
          </a:p>
          <a:p>
            <a:r>
              <a:rPr lang="en-US" dirty="0">
                <a:solidFill>
                  <a:schemeClr val="bg1"/>
                </a:solidFill>
              </a:rPr>
              <a:t>CSS: styling (colors, layouts, responsiveness). </a:t>
            </a:r>
          </a:p>
          <a:p>
            <a:r>
              <a:rPr lang="en-US" dirty="0">
                <a:solidFill>
                  <a:schemeClr val="bg1"/>
                </a:solidFill>
              </a:rPr>
              <a:t>JavaScript: interactively(navigation menu, animation, from validation). </a:t>
            </a:r>
          </a:p>
          <a:p>
            <a:r>
              <a:rPr lang="en-US" dirty="0">
                <a:solidFill>
                  <a:schemeClr val="bg1"/>
                </a:solidFill>
              </a:rPr>
              <a:t>Mention code editor (VS code)or CODEPEN and hosting platform (GitHub pages).</a:t>
            </a:r>
          </a:p>
        </p:txBody>
      </p:sp>
    </p:spTree>
    <p:extLst>
      <p:ext uri="{BB962C8B-B14F-4D97-AF65-F5344CB8AC3E}">
        <p14:creationId xmlns:p14="http://schemas.microsoft.com/office/powerpoint/2010/main" val="341590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A413-1EBF-5888-2517-4E5D6A38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PORTFOLIO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5469C-B71A-6697-21CD-FD1F2145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Sections included: Home/about me Projects Skills Contact Responsive layout(mobile+desktopview).</a:t>
            </a:r>
          </a:p>
        </p:txBody>
      </p:sp>
    </p:spTree>
    <p:extLst>
      <p:ext uri="{BB962C8B-B14F-4D97-AF65-F5344CB8AC3E}">
        <p14:creationId xmlns:p14="http://schemas.microsoft.com/office/powerpoint/2010/main" val="217829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B3C7C-5558-24A4-15F0-A4276DA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0285-DBF3-0C7C-E882-D1362620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Navigation bar with smooth scrolling. Project showcase with images/details. Interactive elements (hover effects, animation). Contact form (with validation).</a:t>
            </a:r>
          </a:p>
        </p:txBody>
      </p:sp>
    </p:spTree>
    <p:extLst>
      <p:ext uri="{BB962C8B-B14F-4D97-AF65-F5344CB8AC3E}">
        <p14:creationId xmlns:p14="http://schemas.microsoft.com/office/powerpoint/2010/main" val="154661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DIGITAL PORTFOLIO</vt:lpstr>
      <vt:lpstr>Interactive digital portfolio </vt:lpstr>
      <vt:lpstr>PowerPoint Presentation</vt:lpstr>
      <vt:lpstr>PROBLEM STATEMENT</vt:lpstr>
      <vt:lpstr>PROJECT OVERVIEW</vt:lpstr>
      <vt:lpstr>WHO ARE THE END USERS?</vt:lpstr>
      <vt:lpstr>TOOLS ANDTECHNIQUES</vt:lpstr>
      <vt:lpstr>PORTFOLIO DESIGN AND LAYOUT</vt:lpstr>
      <vt:lpstr>FEATURES AND FUNCTIONALITY</vt:lpstr>
      <vt:lpstr>RESULT AND SCREENSHOT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Krithika Nandan</dc:creator>
  <cp:lastModifiedBy>Krithika Nandan</cp:lastModifiedBy>
  <cp:revision>6</cp:revision>
  <dcterms:created xsi:type="dcterms:W3CDTF">2025-09-05T07:11:44Z</dcterms:created>
  <dcterms:modified xsi:type="dcterms:W3CDTF">2025-09-08T09:28:15Z</dcterms:modified>
</cp:coreProperties>
</file>