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2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1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52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7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85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0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6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8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1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3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2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7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2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1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5E99-ED86-4745-83EA-6B185FAA49D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096501-FDA0-4F75-BFEA-EB44F9C27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3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dirty="0" smtClean="0"/>
              <a:t>Team </a:t>
            </a:r>
            <a:r>
              <a:rPr lang="en-US" sz="1400" dirty="0" err="1" smtClean="0"/>
              <a:t>Name:ECE</a:t>
            </a:r>
            <a:r>
              <a:rPr lang="en-US" sz="1400" dirty="0" smtClean="0"/>
              <a:t> DAZZLERS</a:t>
            </a:r>
            <a:endParaRPr lang="en-IN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/>
              <a:t>Building </a:t>
            </a:r>
            <a:r>
              <a:rPr lang="en-US" dirty="0" smtClean="0"/>
              <a:t>an Interactive </a:t>
            </a:r>
            <a:r>
              <a:rPr lang="en-US" dirty="0" err="1" smtClean="0"/>
              <a:t>Chatbot</a:t>
            </a:r>
            <a:r>
              <a:rPr lang="en-US" dirty="0" smtClean="0"/>
              <a:t> using React </a:t>
            </a:r>
            <a:r>
              <a:rPr lang="en-US" dirty="0" err="1" smtClean="0"/>
              <a:t>js</a:t>
            </a:r>
            <a:r>
              <a:rPr lang="en-US" dirty="0" smtClean="0"/>
              <a:t> and GPT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Project Done By</a:t>
            </a:r>
          </a:p>
          <a:p>
            <a:r>
              <a:rPr lang="en-US" dirty="0" smtClean="0"/>
              <a:t>KRITHIK GOKUL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13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future scope of this project includes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 smtClean="0"/>
              <a:t>Integration </a:t>
            </a:r>
            <a:r>
              <a:rPr lang="en-IN" dirty="0"/>
              <a:t>with other AI technologies, such as machine learning and computer vision</a:t>
            </a:r>
          </a:p>
          <a:p>
            <a:r>
              <a:rPr lang="en-IN" dirty="0" smtClean="0"/>
              <a:t>Development </a:t>
            </a:r>
            <a:r>
              <a:rPr lang="en-IN" dirty="0"/>
              <a:t>of more advanced conversational interfaces, such as voice assistants</a:t>
            </a:r>
          </a:p>
          <a:p>
            <a:r>
              <a:rPr lang="en-IN" dirty="0" smtClean="0"/>
              <a:t>Expansion </a:t>
            </a:r>
            <a:r>
              <a:rPr lang="en-IN" dirty="0"/>
              <a:t>of the </a:t>
            </a:r>
            <a:r>
              <a:rPr lang="en-IN" dirty="0" err="1"/>
              <a:t>chatbot's</a:t>
            </a:r>
            <a:r>
              <a:rPr lang="en-IN" dirty="0"/>
              <a:t> capabilities to include tasks such as booking appointments or making reservations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09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chatbot</a:t>
            </a:r>
            <a:r>
              <a:rPr lang="en-IN" dirty="0"/>
              <a:t> can be applied in a variety of industries, including:</a:t>
            </a:r>
          </a:p>
          <a:p>
            <a:r>
              <a:rPr lang="en-IN" b="1" dirty="0" smtClean="0"/>
              <a:t>Customer </a:t>
            </a:r>
            <a:r>
              <a:rPr lang="en-IN" b="1" dirty="0"/>
              <a:t>service: </a:t>
            </a:r>
            <a:r>
              <a:rPr lang="en-IN" dirty="0"/>
              <a:t>providing automated support and answering customer </a:t>
            </a:r>
            <a:r>
              <a:rPr lang="en-IN" dirty="0" smtClean="0"/>
              <a:t>queries.</a:t>
            </a:r>
            <a:endParaRPr lang="en-IN" dirty="0"/>
          </a:p>
          <a:p>
            <a:r>
              <a:rPr lang="en-IN" b="1" dirty="0" smtClean="0"/>
              <a:t>Education</a:t>
            </a:r>
            <a:r>
              <a:rPr lang="en-IN" b="1" dirty="0"/>
              <a:t>: </a:t>
            </a:r>
            <a:r>
              <a:rPr lang="en-IN" dirty="0"/>
              <a:t>providing interactive learning experiences and helping students with their </a:t>
            </a:r>
            <a:r>
              <a:rPr lang="en-IN" dirty="0" smtClean="0"/>
              <a:t>coursework.</a:t>
            </a:r>
            <a:endParaRPr lang="en-IN" dirty="0"/>
          </a:p>
          <a:p>
            <a:r>
              <a:rPr lang="en-IN" b="1" dirty="0" smtClean="0"/>
              <a:t>Healthcare</a:t>
            </a:r>
            <a:r>
              <a:rPr lang="en-IN" b="1" dirty="0"/>
              <a:t>: </a:t>
            </a:r>
            <a:r>
              <a:rPr lang="en-IN" dirty="0"/>
              <a:t>providing health-related information and support to </a:t>
            </a:r>
            <a:r>
              <a:rPr lang="en-IN" dirty="0" smtClean="0"/>
              <a:t>patients.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22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conclusion, this project aims to develop an interactive </a:t>
            </a:r>
            <a:r>
              <a:rPr lang="en-IN" dirty="0" err="1"/>
              <a:t>chatbot</a:t>
            </a:r>
            <a:r>
              <a:rPr lang="en-IN" dirty="0"/>
              <a:t> using React.js and the GPT API.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chatbot</a:t>
            </a:r>
            <a:r>
              <a:rPr lang="en-IN" dirty="0"/>
              <a:t> will provide a conversational interface for users, allowing them to interact with the system in a more engaging and user-friendly manner.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project has several advantages, including improved user experience, increased engagement, and the ability to handle a wide range of topics.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future scope of this project includes integration with other AI technologies and expansion of the </a:t>
            </a:r>
            <a:r>
              <a:rPr lang="en-IN" dirty="0" err="1"/>
              <a:t>chatbot's</a:t>
            </a:r>
            <a:r>
              <a:rPr lang="en-IN" dirty="0"/>
              <a:t> capabilities.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91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GPT </a:t>
            </a:r>
            <a:r>
              <a:rPr lang="en-IN" dirty="0"/>
              <a:t>API documentation: &lt;https://beta.openai.com/docs/api&gt;</a:t>
            </a:r>
          </a:p>
          <a:p>
            <a:r>
              <a:rPr lang="en-IN" dirty="0" smtClean="0"/>
              <a:t>React.js </a:t>
            </a:r>
            <a:r>
              <a:rPr lang="en-IN" dirty="0"/>
              <a:t>documentation: &lt;https://reactjs.org/docs/getting-started.html&gt;</a:t>
            </a:r>
          </a:p>
          <a:p>
            <a:r>
              <a:rPr lang="en-IN" dirty="0" smtClean="0"/>
              <a:t>Node.js </a:t>
            </a:r>
            <a:r>
              <a:rPr lang="en-IN" dirty="0"/>
              <a:t>documentation: &lt;https://nodejs.org/en/docs/&gt;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6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interactive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React.js and the GPT API.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able to understand and respond to user input, providing a conversational interface for users to interact with the system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 user-friendly and engaging experience for users, while also leveraging the capabilities of the GPT API to provide accurate and helpful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8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to develop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understand and respond to user input in a natural and conversational manner, using the GPT API as the underlying technology.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able to handle a wide range of topics and provide accurate and helpful responses to user queries.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02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existing system is based on traditional web development technologies, where users interact with the system through a simple form or interface.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system does not have any conversational capabilities and relies on static content to respond to user </a:t>
            </a:r>
            <a:r>
              <a:rPr lang="en-IN" dirty="0" smtClean="0"/>
              <a:t>queries.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9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an interactive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uses React.js and the GPT API to provide a conversational interface for users.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able to understand and respond to user input, providing a more engaging and user-friendly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16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Front-end Development Used: </a:t>
            </a:r>
            <a:r>
              <a:rPr lang="en-IN" dirty="0"/>
              <a:t>React.js</a:t>
            </a:r>
          </a:p>
          <a:p>
            <a:r>
              <a:rPr lang="en-IN" dirty="0" smtClean="0"/>
              <a:t>Back-end Development Used: </a:t>
            </a:r>
            <a:r>
              <a:rPr lang="en-IN" dirty="0"/>
              <a:t>Node.js</a:t>
            </a:r>
          </a:p>
          <a:p>
            <a:r>
              <a:rPr lang="en-IN" dirty="0" smtClean="0"/>
              <a:t>API Used: </a:t>
            </a:r>
            <a:r>
              <a:rPr lang="en-IN" dirty="0"/>
              <a:t>GPT API</a:t>
            </a:r>
          </a:p>
          <a:p>
            <a:r>
              <a:rPr lang="en-IN" dirty="0" smtClean="0"/>
              <a:t>Database Used: </a:t>
            </a:r>
            <a:r>
              <a:rPr lang="en-IN" dirty="0"/>
              <a:t>Not required for this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31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30393"/>
            <a:ext cx="8596312" cy="3541827"/>
          </a:xfrm>
        </p:spPr>
      </p:pic>
    </p:spTree>
    <p:extLst>
      <p:ext uri="{BB962C8B-B14F-4D97-AF65-F5344CB8AC3E}">
        <p14:creationId xmlns:p14="http://schemas.microsoft.com/office/powerpoint/2010/main" val="307798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Link:</a:t>
            </a:r>
          </a:p>
          <a:p>
            <a:r>
              <a:rPr lang="en-US" dirty="0" smtClean="0"/>
              <a:t>Pieces for Developers Software Deployment Link:</a:t>
            </a:r>
          </a:p>
          <a:p>
            <a:r>
              <a:rPr lang="en-US" dirty="0" smtClean="0"/>
              <a:t>Documentation Link: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63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Improved user experience through conversational interface</a:t>
            </a:r>
          </a:p>
          <a:p>
            <a:r>
              <a:rPr lang="en-IN" dirty="0" smtClean="0"/>
              <a:t>Increased </a:t>
            </a:r>
            <a:r>
              <a:rPr lang="en-IN" dirty="0"/>
              <a:t>engagement and interaction with the system</a:t>
            </a:r>
          </a:p>
          <a:p>
            <a:r>
              <a:rPr lang="en-IN" dirty="0" smtClean="0"/>
              <a:t>Ability </a:t>
            </a:r>
            <a:r>
              <a:rPr lang="en-IN" dirty="0"/>
              <a:t>to handle a wide range of topics and provide accurate responses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284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517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Team Name:ECE DAZZLERS</vt:lpstr>
      <vt:lpstr>Abstract</vt:lpstr>
      <vt:lpstr>Problem Statement</vt:lpstr>
      <vt:lpstr>Existing System</vt:lpstr>
      <vt:lpstr>Proposed System</vt:lpstr>
      <vt:lpstr>Software Requirements</vt:lpstr>
      <vt:lpstr>Flowchart</vt:lpstr>
      <vt:lpstr>Deployment Process</vt:lpstr>
      <vt:lpstr>Advantages</vt:lpstr>
      <vt:lpstr>Future Scope</vt:lpstr>
      <vt:lpstr>Applications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Name:ECE DAZZLERS</dc:title>
  <dc:creator>ITSSY203G</dc:creator>
  <cp:lastModifiedBy>ITSSY203G</cp:lastModifiedBy>
  <cp:revision>32</cp:revision>
  <dcterms:created xsi:type="dcterms:W3CDTF">2025-01-21T05:59:12Z</dcterms:created>
  <dcterms:modified xsi:type="dcterms:W3CDTF">2025-01-21T08:33:28Z</dcterms:modified>
</cp:coreProperties>
</file>