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</p:sldIdLst>
  <p:sldSz cx="9144000" cy="5143500" type="screen16x9"/>
  <p:notesSz cx="6858000" cy="9144000"/>
  <p:embeddedFontLst>
    <p:embeddedFont>
      <p:font typeface="Google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11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f99d2c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f99d2c9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f99d2c9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ef99d2c9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6625" y="88102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Guidelines</a:t>
            </a:r>
            <a:endParaRPr sz="4000" b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900" y="1711275"/>
            <a:ext cx="7924200" cy="2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Kindly use the given template for submitting your project (Make a copy of the template)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One team is only required to submit one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ideal size of the presentation should not be more than 10 slides.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You are welcome to add as many POCs and design concepts to support your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project should be feasible and the team members should be capable enough, to come up with the prototype of the same idea, if required.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Projects using Google developer technologies like Gemini APIs &amp; building projects on IDX platform will earn additional points.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 case of queries, kindly reach out to us at solutionchallengesupport@hack2skill.com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19900" y="855225"/>
            <a:ext cx="8723100" cy="4075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/>
              <a:t>Future Development</a:t>
            </a:r>
          </a:p>
          <a:p>
            <a:endParaRPr lang="en-IN" sz="1800" dirty="0"/>
          </a:p>
          <a:p>
            <a:r>
              <a:rPr lang="en-IN" sz="1800" dirty="0"/>
              <a:t>- Offline support for rural areas</a:t>
            </a:r>
          </a:p>
          <a:p>
            <a:r>
              <a:rPr lang="en-IN" sz="1800" dirty="0"/>
              <a:t>- AR/VR-based modules</a:t>
            </a:r>
          </a:p>
          <a:p>
            <a:r>
              <a:rPr lang="en-IN" sz="1800" dirty="0"/>
              <a:t>- NLP for doubt-solving</a:t>
            </a:r>
          </a:p>
          <a:p>
            <a:r>
              <a:rPr lang="en-IN" sz="1800" dirty="0"/>
              <a:t>- Global educational collaborations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References</a:t>
            </a:r>
          </a:p>
          <a:p>
            <a:endParaRPr lang="en-US" sz="1800" dirty="0"/>
          </a:p>
          <a:p>
            <a:r>
              <a:rPr lang="en-US" sz="1800" dirty="0"/>
              <a:t>- UNESCO SDG4 Report</a:t>
            </a:r>
          </a:p>
          <a:p>
            <a:r>
              <a:rPr lang="en-US" sz="1800" dirty="0"/>
              <a:t>- Google Gemini API Docs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Streamlit</a:t>
            </a:r>
            <a:r>
              <a:rPr lang="en-US" sz="1800" dirty="0"/>
              <a:t> Docs</a:t>
            </a:r>
          </a:p>
          <a:p>
            <a:r>
              <a:rPr lang="en-US" sz="1800" dirty="0"/>
              <a:t>- Research Papers on AI in Education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GitHub Public </a:t>
            </a:r>
            <a:r>
              <a:rPr lang="en-GB" sz="1800" dirty="0" err="1">
                <a:latin typeface="Google Sans"/>
                <a:ea typeface="Google Sans"/>
                <a:cs typeface="Google Sans"/>
                <a:sym typeface="Google Sans"/>
              </a:rPr>
              <a:t>Repository:https</a:t>
            </a: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://github.com/</a:t>
            </a:r>
            <a:r>
              <a:rPr lang="en-GB" sz="1800" dirty="0" err="1">
                <a:latin typeface="Google Sans"/>
                <a:ea typeface="Google Sans"/>
                <a:cs typeface="Google Sans"/>
                <a:sym typeface="Google Sans"/>
              </a:rPr>
              <a:t>krithikgokuls</a:t>
            </a: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/Quality-Education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Demo Video Link (3 Minutes</a:t>
            </a: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):-https://www.youtube.com/watch?v=_kZVMsMt86o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MVP </a:t>
            </a:r>
            <a:r>
              <a:rPr lang="en-GB" sz="1800" dirty="0" err="1" smtClean="0">
                <a:latin typeface="Google Sans"/>
                <a:ea typeface="Google Sans"/>
                <a:cs typeface="Google Sans"/>
                <a:sym typeface="Google Sans"/>
              </a:rPr>
              <a:t>Link:Preparation</a:t>
            </a:r>
            <a:r>
              <a:rPr lang="en-GB" sz="1800" dirty="0" smtClean="0">
                <a:latin typeface="Google Sans"/>
                <a:ea typeface="Google Sans"/>
                <a:cs typeface="Google Sans"/>
                <a:sym typeface="Google Sans"/>
              </a:rPr>
              <a:t> is going 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r>
              <a:rPr lang="en-GB" sz="1800" b="1" dirty="0" smtClean="0">
                <a:latin typeface="Google Sans"/>
                <a:ea typeface="Google Sans"/>
                <a:cs typeface="Google Sans"/>
                <a:sym typeface="Google Sans"/>
              </a:rPr>
              <a:t>ECE DAZZLERS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leader </a:t>
            </a:r>
            <a:r>
              <a:rPr lang="en-GB" sz="1800" b="1" dirty="0" err="1" smtClean="0">
                <a:latin typeface="Google Sans"/>
                <a:ea typeface="Google Sans"/>
                <a:cs typeface="Google Sans"/>
                <a:sym typeface="Google Sans"/>
              </a:rPr>
              <a:t>name:KRITHIK</a:t>
            </a:r>
            <a:r>
              <a:rPr lang="en-GB" sz="1800" b="1" dirty="0" smtClean="0">
                <a:latin typeface="Google Sans"/>
                <a:ea typeface="Google Sans"/>
                <a:cs typeface="Google Sans"/>
                <a:sym typeface="Google Sans"/>
              </a:rPr>
              <a:t> GOKUL S 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r>
              <a:rPr lang="en-GB" sz="1800" b="1" dirty="0" smtClean="0">
                <a:latin typeface="Google Sans"/>
                <a:ea typeface="Google Sans"/>
                <a:cs typeface="Google Sans"/>
                <a:sym typeface="Google Sans"/>
              </a:rPr>
              <a:t>QUALITY EDUCATION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5525" y="806349"/>
            <a:ext cx="8943000" cy="419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Brief about your </a:t>
            </a:r>
            <a:r>
              <a:rPr lang="en-GB" sz="1800" dirty="0" smtClean="0">
                <a:latin typeface="Google Sans"/>
                <a:ea typeface="Google Sans"/>
                <a:cs typeface="Google Sans"/>
                <a:sym typeface="Google Sans"/>
              </a:rPr>
              <a:t>solution:-</a:t>
            </a:r>
          </a:p>
          <a:p>
            <a:r>
              <a:rPr lang="en-IN" sz="1800" dirty="0" err="1"/>
              <a:t>EduBridge</a:t>
            </a:r>
            <a:r>
              <a:rPr lang="en-IN" sz="1800" dirty="0"/>
              <a:t> is a machine learning-powered web app that uses adaptive learning, performance analytics, and inclusive resources to provide equitable learning opportunities.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83250" y="818550"/>
            <a:ext cx="8784300" cy="432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r>
              <a:rPr lang="en-IN" sz="1800" dirty="0"/>
              <a:t>How different is it from other ideas?</a:t>
            </a:r>
          </a:p>
          <a:p>
            <a:r>
              <a:rPr lang="en-IN" sz="1800" dirty="0"/>
              <a:t>- Uses ML for personalization</a:t>
            </a:r>
          </a:p>
          <a:p>
            <a:r>
              <a:rPr lang="en-IN" sz="1800" dirty="0"/>
              <a:t>- Multilingual and accessibility features</a:t>
            </a:r>
          </a:p>
          <a:p>
            <a:r>
              <a:rPr lang="en-IN" sz="1800" dirty="0"/>
              <a:t>- Gemini API for smart explanations</a:t>
            </a:r>
          </a:p>
          <a:p>
            <a:endParaRPr lang="en-IN" sz="1800" dirty="0"/>
          </a:p>
          <a:p>
            <a:r>
              <a:rPr lang="en-IN" sz="1800" dirty="0"/>
              <a:t>How will it solve the problem?</a:t>
            </a:r>
          </a:p>
          <a:p>
            <a:r>
              <a:rPr lang="en-IN" sz="1800" dirty="0"/>
              <a:t>- Adaptive content based on performance</a:t>
            </a:r>
          </a:p>
          <a:p>
            <a:r>
              <a:rPr lang="en-IN" sz="1800" dirty="0"/>
              <a:t>- Inclusive access for underprivileged students</a:t>
            </a:r>
          </a:p>
          <a:p>
            <a:endParaRPr lang="en-IN" sz="1800" dirty="0"/>
          </a:p>
          <a:p>
            <a:r>
              <a:rPr lang="en-IN" sz="1800" dirty="0"/>
              <a:t>USP:</a:t>
            </a:r>
          </a:p>
          <a:p>
            <a:r>
              <a:rPr lang="en-IN" sz="1800" dirty="0"/>
              <a:t>- AI-driven feedback and smart summaries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5475" y="855224"/>
            <a:ext cx="8698800" cy="408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List of features offered by the </a:t>
            </a:r>
            <a:r>
              <a:rPr lang="en-GB" sz="1800" dirty="0" smtClean="0"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r>
              <a:rPr lang="en-IN" sz="1800" dirty="0"/>
              <a:t>- Personalized learning paths</a:t>
            </a:r>
          </a:p>
          <a:p>
            <a:r>
              <a:rPr lang="en-IN" sz="1800" dirty="0"/>
              <a:t>- Real-time performance feedback</a:t>
            </a:r>
          </a:p>
          <a:p>
            <a:r>
              <a:rPr lang="en-IN" sz="1800" dirty="0"/>
              <a:t>- Multilingual support</a:t>
            </a:r>
          </a:p>
          <a:p>
            <a:r>
              <a:rPr lang="en-IN" sz="1800" dirty="0"/>
              <a:t>- Voice-to-text and text-to-speech</a:t>
            </a:r>
          </a:p>
          <a:p>
            <a:r>
              <a:rPr lang="en-IN" sz="1800" dirty="0"/>
              <a:t>- Smart content via Gemini API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95475" y="830775"/>
            <a:ext cx="8772000" cy="41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Process flow diagram or Use-case </a:t>
            </a:r>
            <a:r>
              <a:rPr lang="en-GB" sz="1800" dirty="0" smtClean="0">
                <a:latin typeface="Google Sans"/>
                <a:ea typeface="Google Sans"/>
                <a:cs typeface="Google Sans"/>
                <a:sym typeface="Google Sans"/>
              </a:rPr>
              <a:t>diagram:-</a:t>
            </a:r>
          </a:p>
          <a:p>
            <a:r>
              <a:rPr lang="en-US" sz="1800" dirty="0"/>
              <a:t>Block Diagram:</a:t>
            </a:r>
          </a:p>
          <a:p>
            <a:r>
              <a:rPr lang="en-US" sz="1800" dirty="0"/>
              <a:t>1. User Input</a:t>
            </a:r>
          </a:p>
          <a:p>
            <a:r>
              <a:rPr lang="en-US" sz="1800" dirty="0"/>
              <a:t>2. ML Model in </a:t>
            </a:r>
            <a:r>
              <a:rPr lang="en-US" sz="1800" dirty="0" err="1"/>
              <a:t>Colab</a:t>
            </a:r>
            <a:endParaRPr lang="en-US" sz="1800" dirty="0"/>
          </a:p>
          <a:p>
            <a:r>
              <a:rPr lang="en-US" sz="1800" dirty="0"/>
              <a:t>3. Personalized Plan</a:t>
            </a:r>
          </a:p>
          <a:p>
            <a:r>
              <a:rPr lang="en-US" sz="1800" dirty="0"/>
              <a:t>4. Feedback Loop</a:t>
            </a:r>
          </a:p>
          <a:p>
            <a:r>
              <a:rPr lang="en-US" sz="1800" dirty="0"/>
              <a:t>5. Adaptive Recommendation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Google Sans"/>
                <a:ea typeface="Google Sans"/>
                <a:cs typeface="Google Sans"/>
                <a:sym typeface="Google Sans"/>
              </a:rPr>
              <a:t>                                                                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" name="Picture 5" descr="A_block_diagram_in_the_image_illustrates_a_machi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621" y="151879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07700" y="879650"/>
            <a:ext cx="8723100" cy="3900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</a:p>
          <a:p>
            <a:r>
              <a:rPr lang="en-US" sz="1800" dirty="0" smtClean="0"/>
              <a:t>Technologies:</a:t>
            </a:r>
          </a:p>
          <a:p>
            <a:r>
              <a:rPr lang="en-IN" sz="1800" dirty="0" err="1"/>
              <a:t>Streamlit</a:t>
            </a:r>
            <a:r>
              <a:rPr lang="en-IN" sz="1800" dirty="0"/>
              <a:t> Frontend Example:</a:t>
            </a:r>
          </a:p>
          <a:p>
            <a:r>
              <a:rPr lang="en-IN" sz="1800" dirty="0" smtClean="0"/>
              <a:t>Python Code:-</a:t>
            </a:r>
          </a:p>
          <a:p>
            <a:r>
              <a:rPr lang="en-IN" sz="1800" dirty="0" smtClean="0"/>
              <a:t>import </a:t>
            </a:r>
            <a:r>
              <a:rPr lang="en-IN" sz="1800" dirty="0" err="1"/>
              <a:t>streamlit</a:t>
            </a:r>
            <a:r>
              <a:rPr lang="en-IN" sz="1800" dirty="0"/>
              <a:t> as </a:t>
            </a:r>
            <a:r>
              <a:rPr lang="en-IN" sz="1800" dirty="0" err="1"/>
              <a:t>st</a:t>
            </a:r>
            <a:endParaRPr lang="en-IN" sz="1800" dirty="0"/>
          </a:p>
          <a:p>
            <a:r>
              <a:rPr lang="en-IN" sz="1800" dirty="0"/>
              <a:t>name = </a:t>
            </a:r>
            <a:r>
              <a:rPr lang="en-IN" sz="1800" dirty="0" err="1"/>
              <a:t>st.text_input</a:t>
            </a:r>
            <a:r>
              <a:rPr lang="en-IN" sz="1800" dirty="0"/>
              <a:t>("Name")</a:t>
            </a:r>
          </a:p>
          <a:p>
            <a:r>
              <a:rPr lang="en-IN" sz="1800" dirty="0"/>
              <a:t>subject = </a:t>
            </a:r>
            <a:r>
              <a:rPr lang="en-IN" sz="1800" dirty="0" err="1"/>
              <a:t>st.selectbox</a:t>
            </a:r>
            <a:r>
              <a:rPr lang="en-IN" sz="1800" dirty="0"/>
              <a:t>("Subject", ["Math", "Science"])</a:t>
            </a:r>
          </a:p>
          <a:p>
            <a:r>
              <a:rPr lang="en-IN" sz="1800" dirty="0"/>
              <a:t>if </a:t>
            </a:r>
            <a:r>
              <a:rPr lang="en-IN" sz="1800" dirty="0" err="1"/>
              <a:t>st.button</a:t>
            </a:r>
            <a:r>
              <a:rPr lang="en-IN" sz="1800" dirty="0"/>
              <a:t>("Get Plan"):</a:t>
            </a:r>
          </a:p>
          <a:p>
            <a:r>
              <a:rPr lang="en-IN" sz="1800" dirty="0"/>
              <a:t>    </a:t>
            </a:r>
            <a:r>
              <a:rPr lang="en-IN" sz="1800" dirty="0" err="1"/>
              <a:t>st.success</a:t>
            </a:r>
            <a:r>
              <a:rPr lang="en-IN" sz="1800" dirty="0"/>
              <a:t>(</a:t>
            </a:r>
            <a:r>
              <a:rPr lang="en-IN" sz="1800" dirty="0" err="1"/>
              <a:t>f"Your</a:t>
            </a:r>
            <a:r>
              <a:rPr lang="en-IN" sz="1800" dirty="0"/>
              <a:t> plan is ready, {name}!")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867424"/>
            <a:ext cx="8820900" cy="401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Architecture diagram of the proposed </a:t>
            </a:r>
            <a:r>
              <a:rPr lang="en-GB" sz="1800" dirty="0" smtClean="0"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</a:p>
          <a:p>
            <a:r>
              <a:rPr lang="en-US" sz="1800" dirty="0"/>
              <a:t>Technologies:</a:t>
            </a:r>
          </a:p>
          <a:p>
            <a:r>
              <a:rPr lang="en-US" sz="1800" dirty="0"/>
              <a:t>- Google </a:t>
            </a:r>
            <a:r>
              <a:rPr lang="en-US" sz="1800" dirty="0" err="1"/>
              <a:t>Colab</a:t>
            </a:r>
            <a:r>
              <a:rPr lang="en-US" sz="1800" dirty="0"/>
              <a:t> (ML model)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Streamlit</a:t>
            </a:r>
            <a:r>
              <a:rPr lang="en-US" sz="1800" dirty="0"/>
              <a:t> (Frontend)</a:t>
            </a:r>
          </a:p>
          <a:p>
            <a:r>
              <a:rPr lang="en-US" sz="1800" dirty="0"/>
              <a:t>- Gemini API (Smart content)</a:t>
            </a:r>
          </a:p>
          <a:p>
            <a:r>
              <a:rPr lang="en-US" sz="1800" dirty="0"/>
              <a:t>- Firebase (User data)</a:t>
            </a:r>
          </a:p>
          <a:p>
            <a:r>
              <a:rPr lang="en-US" sz="1800" dirty="0"/>
              <a:t>- Python, HTML/CSS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58825" y="855224"/>
            <a:ext cx="8784300" cy="405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Snapshots of MVP</a:t>
            </a:r>
          </a:p>
          <a:p>
            <a:endParaRPr lang="en-US" sz="1800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r>
              <a:rPr lang="en-US" sz="18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MVP Description:</a:t>
            </a:r>
          </a:p>
          <a:p>
            <a:r>
              <a:rPr lang="en-US" sz="18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User input on </a:t>
            </a:r>
            <a:r>
              <a:rPr lang="en-US" sz="1800" dirty="0" err="1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Streamlit</a:t>
            </a:r>
            <a:r>
              <a:rPr lang="en-US" sz="18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UI</a:t>
            </a:r>
          </a:p>
          <a:p>
            <a:r>
              <a:rPr lang="en-US" sz="18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Google </a:t>
            </a:r>
            <a:r>
              <a:rPr lang="en-US" sz="1800" dirty="0" err="1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Colab</a:t>
            </a:r>
            <a:r>
              <a:rPr lang="en-US" sz="18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generates learning path</a:t>
            </a:r>
          </a:p>
          <a:p>
            <a:r>
              <a:rPr lang="en-US" sz="18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Firebase stores user progress</a:t>
            </a:r>
          </a:p>
          <a:p>
            <a:r>
              <a:rPr lang="en-US" sz="18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Gemini API gives explanations</a:t>
            </a:r>
            <a:endParaRPr lang="en-US" sz="1800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461</Words>
  <Application>Microsoft Office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Google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HOME</cp:lastModifiedBy>
  <cp:revision>5</cp:revision>
  <dcterms:modified xsi:type="dcterms:W3CDTF">2025-04-06T15:08:21Z</dcterms:modified>
</cp:coreProperties>
</file>