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8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4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8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2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1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7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4B53-AC72-49C0-8845-0F0EC767BDEA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ACB5-E529-4D24-8A36-E9693229B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847" y="535720"/>
            <a:ext cx="9144000" cy="622171"/>
          </a:xfrm>
        </p:spPr>
        <p:txBody>
          <a:bodyPr>
            <a:normAutofit/>
          </a:bodyPr>
          <a:lstStyle/>
          <a:p>
            <a:r>
              <a:rPr lang="en-IN" sz="3600" dirty="0"/>
              <a:t>My </a:t>
            </a:r>
            <a:r>
              <a:rPr lang="en-IN" sz="3600" dirty="0" err="1"/>
              <a:t>blogapp</a:t>
            </a:r>
            <a:r>
              <a:rPr lang="en-IN" sz="3600" dirty="0"/>
              <a:t> architecture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545255" y="5514106"/>
            <a:ext cx="1947288" cy="10735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PostgreSQL database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4842236" y="4360943"/>
            <a:ext cx="125376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server.js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721134" y="4214686"/>
            <a:ext cx="1887109" cy="10745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LOGIN/LOGOUT/SIGN-UP FUNCTIONS main.js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6708253" y="3091603"/>
            <a:ext cx="1877679" cy="9035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 ARTICLE FUNCTION</a:t>
            </a:r>
          </a:p>
          <a:p>
            <a:pPr algn="ctr"/>
            <a:r>
              <a:rPr lang="en-IN" dirty="0"/>
              <a:t> post.js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6703539" y="5472496"/>
            <a:ext cx="1887108" cy="1088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LIKE &amp; COMMENT FUNCTIONS article.js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9678973" y="3311114"/>
            <a:ext cx="2067612" cy="9035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 ARTICLE post.html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9706465" y="4408811"/>
            <a:ext cx="2124170" cy="7461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  <a:p>
            <a:pPr algn="ctr"/>
            <a:r>
              <a:rPr lang="en-IN" dirty="0"/>
              <a:t>index.html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9706465" y="5284221"/>
            <a:ext cx="2224549" cy="10931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BLOG POST  html pages</a:t>
            </a:r>
          </a:p>
        </p:txBody>
      </p:sp>
      <p:cxnSp>
        <p:nvCxnSpPr>
          <p:cNvPr id="18" name="Straight Arrow Connector 17"/>
          <p:cNvCxnSpPr>
            <a:stCxn id="8" idx="1"/>
            <a:endCxn id="5" idx="3"/>
          </p:cNvCxnSpPr>
          <p:nvPr/>
        </p:nvCxnSpPr>
        <p:spPr>
          <a:xfrm flipH="1">
            <a:off x="6096000" y="3543389"/>
            <a:ext cx="612253" cy="1123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96000" y="4824068"/>
            <a:ext cx="1143785" cy="19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40" idx="3"/>
          </p:cNvCxnSpPr>
          <p:nvPr/>
        </p:nvCxnSpPr>
        <p:spPr>
          <a:xfrm flipH="1" flipV="1">
            <a:off x="3461949" y="4638916"/>
            <a:ext cx="1380287" cy="28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</p:cNvCxnSpPr>
          <p:nvPr/>
        </p:nvCxnSpPr>
        <p:spPr>
          <a:xfrm flipH="1" flipV="1">
            <a:off x="6106686" y="5122566"/>
            <a:ext cx="596853" cy="8940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  <a:endCxn id="8" idx="3"/>
          </p:cNvCxnSpPr>
          <p:nvPr/>
        </p:nvCxnSpPr>
        <p:spPr>
          <a:xfrm flipH="1" flipV="1">
            <a:off x="8585932" y="3543389"/>
            <a:ext cx="1093041" cy="219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</p:cNvCxnSpPr>
          <p:nvPr/>
        </p:nvCxnSpPr>
        <p:spPr>
          <a:xfrm flipH="1" flipV="1">
            <a:off x="8608243" y="5816887"/>
            <a:ext cx="1098222" cy="1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13" idx="1"/>
            <a:endCxn id="6" idx="3"/>
          </p:cNvCxnSpPr>
          <p:nvPr/>
        </p:nvCxnSpPr>
        <p:spPr>
          <a:xfrm flipH="1" flipV="1">
            <a:off x="8608243" y="4751960"/>
            <a:ext cx="1098222" cy="29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8594102" y="4973591"/>
            <a:ext cx="1084872" cy="781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621595" y="3995175"/>
            <a:ext cx="1084870" cy="604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440430" y="3151078"/>
            <a:ext cx="53242" cy="2975676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273180" y="3179429"/>
            <a:ext cx="53242" cy="2975676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06012" y="2149311"/>
            <a:ext cx="1916695" cy="6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SIDE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69724" y="2149311"/>
            <a:ext cx="3318235" cy="6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SIDE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45254" y="4327831"/>
            <a:ext cx="1916695" cy="622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Server</a:t>
            </a:r>
          </a:p>
        </p:txBody>
      </p:sp>
      <p:cxnSp>
        <p:nvCxnSpPr>
          <p:cNvPr id="43" name="Straight Arrow Connector 42"/>
          <p:cNvCxnSpPr>
            <a:stCxn id="4" idx="1"/>
            <a:endCxn id="40" idx="2"/>
          </p:cNvCxnSpPr>
          <p:nvPr/>
        </p:nvCxnSpPr>
        <p:spPr>
          <a:xfrm flipH="1" flipV="1">
            <a:off x="2503602" y="4950000"/>
            <a:ext cx="15297" cy="564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9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blogapp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blogapp architecture</dc:title>
  <dc:creator>krithika Subramanian</dc:creator>
  <cp:lastModifiedBy>krithika Subramanian</cp:lastModifiedBy>
  <cp:revision>1</cp:revision>
  <dcterms:created xsi:type="dcterms:W3CDTF">2017-02-03T06:09:41Z</dcterms:created>
  <dcterms:modified xsi:type="dcterms:W3CDTF">2017-02-03T06:10:45Z</dcterms:modified>
</cp:coreProperties>
</file>