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6" r:id="rId2"/>
    <p:sldId id="317" r:id="rId3"/>
    <p:sldId id="318" r:id="rId4"/>
    <p:sldId id="319" r:id="rId5"/>
    <p:sldId id="3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E85EE-37D4-48E9-89B5-FF77FF5A1B5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43733-F58F-4618-BCBC-7B1AF742A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38872-E11E-CF33-547B-A051E4696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4075C-F7C8-DBD0-CBF7-7508316DC5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09EA8-8297-53D1-88BC-F29BCFC0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8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B180D-5FBF-D352-6D23-5CED66BDC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585C3-20BD-8145-6C07-C48FA395AC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8B6306-409D-838E-CB00-2117B7343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7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8DAB-A00C-B9B4-6931-7274A380E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B2F9E-A6E1-6621-DBC4-6C90ABF49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611F6-1F5B-E962-855A-A04FB81C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58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35E70-B72F-A2FA-F355-A3243B9F9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DB7700-AE9C-CDF5-AAE7-5725BD570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540F0F-E165-AD89-BFDB-8E0FF9F7E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5679-10CA-176E-E7BB-AB11A9EF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DE56F-5509-593A-E8F6-9C4CEB282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3BF1-D43B-34A8-B4E5-8928600F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B19C-374D-6163-6334-D582E6B8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D33D-3352-9BC1-729E-B4C60139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90EB-399A-C62B-3065-43A895FA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BAED-DF9A-1CA8-BDBC-D278E91B6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63732-44C2-3FF6-AE09-A8ECD55E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B71E-A59D-E645-AAB3-1613BD0B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5C5D-B984-20C8-D34C-514B65E5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64893D-8D53-7A6C-833A-5373665B0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72521-49A4-16D8-131D-78EC4C2D8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C3C3-2E1C-DBA0-B793-8ED4552A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870F0-4013-83A6-E22F-DCA98E24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B197-146A-CF8B-7286-5AB58254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06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633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3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624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7689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3462-ADCB-9A54-F20A-CC9D3F68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61B3-A1E2-4135-830D-0E3C722EB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0B6C-F74F-6C78-1268-8EC5F4A0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3D26-C30E-3D87-25EA-B855833E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2452-7DC8-736B-D023-01BA3081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F7E3-3D84-21D1-7714-8977565E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91E58-79CE-4E0B-DD85-E438EDCB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1A79-AB5C-11E5-19BE-460575F2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E504-2841-32E2-9A9B-EC00F44B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A7C2-67FE-56A4-EE82-C0E105EF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5997-FA46-E433-6797-C95A2F62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EC8BC-1489-B4DD-4D4B-17302E64C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45171-C248-2263-6C5C-E787C9E46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4B73D-9D8F-BCF4-4C4E-638613C9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F50AF-7C6A-0C7D-847E-0C407A81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337DB-B45D-F888-18D0-84291EA5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34EA-63DA-0199-AE90-BFE252DA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1A1E-C29A-BB7F-66F8-F2D60990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EB102-587C-75F8-C111-B52748190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EA7C3-174C-14F7-36F5-20BBF0F92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09B20-375B-39E2-20B3-D233F0A22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F703D-6897-526D-2D49-65A59856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ED411-71E0-B9EB-4A5F-78703085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37AD76-D31A-DC69-8EC1-CF51675C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A3F1-562C-4028-BF2F-15376747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F8095-6779-00DD-B202-2DA1CC4E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497DC-4828-5737-45A2-E5F9202A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8A2AC-7D46-1B5C-7D10-044DA1FE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3A075-BA7E-24A3-06E5-4694148F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E1E61-C8A5-2092-10D5-B8075DE2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3A79A-1569-9504-CF33-1BFE9469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56A0-54A5-9A6A-49A3-380E5E47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7E87-FDE2-1534-6EAA-D1F1C4ED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05CC6-82F3-E413-4CDD-8C09B8F24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EED3A-3B9C-ACAA-33F8-0C2B1C13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797A-8E9A-15E5-D09E-1840F1F6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9377A-3BEA-868B-AAAA-FCD04150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EAFF-82DF-C02E-3830-8B6F780B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03C33-4D74-6EC9-A14E-A6D35A20E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B0F2D-9814-1AA0-66B5-7D7D79E1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DC1F4-B1E0-503D-B635-D6F802FE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E4036-D197-645B-80FB-3F54D02A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7CD3-36AC-2B6C-F287-00B4C07E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1DC8E-3578-C3BA-8552-9FB1E446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73202-14D2-6698-42EA-EAB8A599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EEDB-7D87-51B1-DBDC-5B0058092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79652-E104-4B05-806C-F4471029C22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1B52-2B13-9636-4DCF-BAB327978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BACB-1D84-F26D-1883-23E5EAC5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47DC-C199-4E4D-A263-61DCF67BA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B5C58-752A-25BB-387A-29B7EE33D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9CBC-7D85-4036-6842-393D96780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Update progress</a:t>
            </a:r>
            <a:br>
              <a:rPr lang="en-US" dirty="0"/>
            </a:br>
            <a:r>
              <a:rPr lang="en-US" dirty="0"/>
              <a:t>2025/05/26</a:t>
            </a:r>
            <a:br>
              <a:rPr lang="en-US" dirty="0"/>
            </a:br>
            <a:r>
              <a:rPr lang="en-US" dirty="0"/>
              <a:t>By: Krit </a:t>
            </a:r>
            <a:r>
              <a:rPr lang="en-US" dirty="0" err="1"/>
              <a:t>Ittisomboon</a:t>
            </a:r>
            <a:br>
              <a:rPr lang="en-US" dirty="0"/>
            </a:br>
            <a:r>
              <a:rPr lang="en-US" dirty="0"/>
              <a:t>(</a:t>
            </a:r>
            <a:r>
              <a:rPr lang="ja-JP" altLang="en-US" dirty="0"/>
              <a:t>クリット  イティソンブーン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(Hymn)</a:t>
            </a:r>
            <a:br>
              <a:rPr lang="en-US" dirty="0"/>
            </a:br>
            <a:r>
              <a:rPr lang="en-US" dirty="0"/>
              <a:t>(</a:t>
            </a:r>
            <a:r>
              <a:rPr lang="ja-JP" altLang="en-US" dirty="0"/>
              <a:t>ヒム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98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A8206-221F-B877-731A-2643048AA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2C83-FE81-2DB6-7C82-BE355BC2E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0A2C-3E73-3EB7-A785-9AA226D7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Fixing a code to create a Map of Thailand border as CSV.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Taking Data of Echo weather (precipitation in Thailand).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Fix the data loss problem of the last week.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7570F-EA62-F6DF-8B63-B8175A4B8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3BC8-B8A5-E148-F878-BE9D1903D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35F6-03E5-C7F9-8345-BA1C06FF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195861"/>
            <a:ext cx="7965461" cy="99416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C5B4-BC9E-3D93-CB8C-C244039DC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6771" y="1377833"/>
            <a:ext cx="7965460" cy="34976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Map of precipitation we create doesn’t take from live APIs call from Rain-Viewer so when the time past our data lost. But we fix it to use the static map instead like taking screenshot so data still there.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create a map as html file that can zoom in and out and a simple version of PNG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Map of Thailand Border to work on that later.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26A898E-8624-2AB7-C339-8293FD818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212120-30B3-AE71-80A5-82D5B0733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73" y="3596231"/>
            <a:ext cx="2661838" cy="30659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DCB9CF-0B08-05C8-5E80-CC4C34B7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81" y="3596231"/>
            <a:ext cx="3304157" cy="3065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1C9B97-F2A3-0BC6-2CF6-EDAAA3A91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408" y="3598212"/>
            <a:ext cx="4345387" cy="306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1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32E6B-9F60-73FE-BA2D-E32118A66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691D-9757-35F2-96A7-03AAABC7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B3AC-2C5E-DB7F-9E0B-B361872B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We need to open the computer all the time to collect data because data need to be collect at real-time or only past 2 hours.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F35C9-D841-435F-0C63-480CF5607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8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7DA09-34B2-CB7A-59DB-88A2E73EB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8336-E8D2-8436-7BFC-4536BAC2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C9CC7-C5F7-C0A6-3C37-CCDC0D600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CFD94-2502-F081-2C0C-6B94D31C590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how to take echo data all the time without opening computer all day long.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Focus on making code of taking flight data to get more accurate and precise.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Quantify qualitative weather avoidance decisions by pilots and air traffic controllers—such as measuring distance to weather echoes and deviations from flight paths.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6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227</Words>
  <Application>Microsoft Office PowerPoint</Application>
  <PresentationFormat>Widescreen</PresentationFormat>
  <Paragraphs>19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 progress 2025/05/26 By: Krit Ittisomboon (クリット  イティソンブーン) (Hymn) (ヒム)</vt:lpstr>
      <vt:lpstr>Progress</vt:lpstr>
      <vt:lpstr>Result</vt:lpstr>
      <vt:lpstr>Problem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oOHymnKritOo .</dc:creator>
  <cp:lastModifiedBy>. oOHymnKritOo .</cp:lastModifiedBy>
  <cp:revision>2</cp:revision>
  <dcterms:created xsi:type="dcterms:W3CDTF">2025-05-25T16:05:51Z</dcterms:created>
  <dcterms:modified xsi:type="dcterms:W3CDTF">2025-05-25T16:10:05Z</dcterms:modified>
</cp:coreProperties>
</file>