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322" r:id="rId2"/>
    <p:sldId id="323" r:id="rId3"/>
    <p:sldId id="324" r:id="rId4"/>
    <p:sldId id="32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B8785B-27D3-4E66-9F0D-252C5AB6437A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69DD9D-149B-4FCA-8D39-418DC9C700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395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3380-33D1-E946-04AF-7FE71D33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F35212-DD75-05C5-5721-6C1124E8E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A5E45-DD18-B6F5-3D27-40441E931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644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94449-8747-029C-C420-B4931DC4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259DE-7D21-E3F4-4090-D4B7E3026F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272E0E-8822-900B-CFE9-5C6F75436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13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F7AE6-3F77-BDB7-1627-F479E94ED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DCD18D-EAFE-6015-09C4-817750B99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10CDD8-454A-66F5-04A3-0AD54434E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896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8312-E044-24BE-EFA8-E9655EE0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02F59A-E386-0191-DBF3-3E3BC8BF2C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20B8A9-4049-1305-2E16-2BEF60C99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41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278AE-E054-B80E-E3C5-6D01C5BD6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C43AD9-C8B5-45E1-E9ED-6B1ACC2A4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382F5-B297-F43C-8833-BBDC99925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C0194-D93A-2129-4742-E844F541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D38B-E058-FE82-9815-E58E5F85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4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F6219-75D2-3EAD-8D24-B942297A1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EC3D7-2816-20C1-655F-D4811D842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34C8A-4672-C22D-CCE2-93AF7A2B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1BC1A-CF12-C1DD-16AB-79F3C847B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FFECA-4B95-89CB-CA31-C394512F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12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DC81D7-92A3-B496-C29A-CE3B3B101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4D0F2B-69D1-4108-C52B-40BEAE494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20FCA7-CCCA-F578-E848-BEBC1CB8C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DF16D-E248-440C-3F73-E2B060F13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EDD0-D949-7CDF-CFD6-2471401C9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968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047292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538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540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3620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5398-FEF4-6D55-DE85-F1F823C2F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D7726-E753-A03F-C968-DA9FDD3F2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12434-06FC-754F-47DF-AC65765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68EF6-997E-220F-8D47-8ADAA4714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95495-D6B0-2609-1B3A-4160D84A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74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38FB-826C-3A94-50DE-1EB4DED65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E904-1342-5DD9-7A0A-17F6D3983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AC0FCB-320A-D7C9-BF07-850A1A238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A6A8B-178A-1A3F-EC20-528D32B0D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2FF66-4B16-302C-D2AB-3BBDF2F1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14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C1FDF-EF73-06F3-E301-9571134A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F617-EF43-64BD-A364-810AF0DF4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68C0-5BAF-E11F-5007-026C7B470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409D7E-8CEB-A8C2-10FC-F67A6646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50266-C5D9-C51F-6DE1-3C261AD7B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15E5C-7EE1-4E95-1267-C6350E53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40C19-C1D5-91A5-9158-6DF3F3022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53E6A5-0701-AA95-79EA-A6AB447DE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E60C-D30B-2B32-E1A1-7F069F4A6B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1919C-181A-905F-E4A2-A95B920C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864BB0-A872-0588-A446-690B7F22F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E737AE-A1F6-A270-9B3B-9379CE25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2D9446-C36F-AC06-0FF9-94D51832B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312316-FFE7-B7E2-51AA-7E1BAD4B1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845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C37F-3FB4-F11F-36BB-74E9F9C2B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D5027-7C4D-2775-F1FE-FD66A896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BA57C0-809D-FDBC-C4AA-A564984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BD6DB2-9C23-D795-C8F0-99E75778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792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D70D3-7AC2-C5DA-F70C-A4A73DE7F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EE208-7865-B9E5-3654-EC00F03E6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A93A08-BB1E-02B9-50BA-5698C980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208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22F8F-760D-36B0-98EC-02AAD3F17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48474-B7C5-85C6-A21B-881F5333A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1F2C4-8A33-D7C8-FFAC-0CB2BF28F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3F827-8D87-6716-3688-90F0725C9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CEEC-65F8-4722-177A-F75FE5B87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D6EC3-9FE5-B6EE-E8D5-153D4B26A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10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CB65B-D9DE-F8ED-5BB4-5205429FD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A3FA29-8B20-4F49-7996-52D1F6E5CB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FF654-9C34-CE52-EFDC-D2F98E781F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00C73-DB5A-3956-E7F8-6292175C0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47F1D-6FB2-D710-08B5-EBB5F51F5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FCCBC2-8C7E-F4EB-19EF-C23760D95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85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99D2A5-B2BB-7B5E-6FF3-1E6DE7541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8C675-230B-21C5-DE28-EA24A0D17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CB65-3DF9-105B-79BA-AFD049921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36DF-7134-4169-9981-2A516FE3CB05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7C6D-DD4C-84E4-0F62-40C589A2B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7B86DD-F502-30D9-1992-1761482370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915C0F-DFEA-4253-A502-DE28042443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056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318770-FA02-4502-420B-8C4AC06A1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4E6-6913-1834-3FC5-4D06F604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Update progress</a:t>
            </a:r>
            <a:br>
              <a:rPr lang="en-US" dirty="0"/>
            </a:br>
            <a:r>
              <a:rPr lang="en-US" dirty="0"/>
              <a:t>2025/06/02</a:t>
            </a:r>
            <a:br>
              <a:rPr lang="en-US" dirty="0"/>
            </a:br>
            <a:r>
              <a:rPr lang="en-US" dirty="0"/>
              <a:t>By: Krit </a:t>
            </a:r>
            <a:r>
              <a:rPr lang="en-US" dirty="0" err="1"/>
              <a:t>Ittisomboon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クリット  イティソンブーン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(Hymn)</a:t>
            </a:r>
            <a:br>
              <a:rPr lang="en-US" dirty="0"/>
            </a:br>
            <a:r>
              <a:rPr lang="en-US" dirty="0"/>
              <a:t>(</a:t>
            </a:r>
            <a:r>
              <a:rPr lang="ja-JP" altLang="en-US" dirty="0"/>
              <a:t>ヒム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83246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9D45C-1899-86B1-41AE-1BFC17A7F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7B6C5-907C-8D8E-A844-75AF264B8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71ED-A230-A54B-CD32-3F7C751F75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Run Code to collect echo data 24/7.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Merging 2 Code of Flight data collection and echo collection.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Creating Map with Flight on it.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B54C0-5584-0AF8-03CB-23F9FD9EE6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009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AAF5-E12B-F71C-C10B-4FA666F5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7B850-B198-2903-9156-4A36A16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770" y="195861"/>
            <a:ext cx="7965461" cy="994164"/>
          </a:xfrm>
        </p:spPr>
        <p:txBody>
          <a:bodyPr/>
          <a:lstStyle/>
          <a:p>
            <a:r>
              <a:rPr lang="en-US" dirty="0"/>
              <a:t>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E17D4-602F-6FB7-0D84-BBB11D8A2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26771" y="1377833"/>
            <a:ext cx="7965460" cy="3497698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Run the code to collect data all day long.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Merging 2 code of collect echo data and flight data to find data case that planes avoid or go through echo.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Map.csv to plot out the flight and echo.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64260181-FA70-A604-F909-B2B2797BB5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B397E4-52DB-6724-09DE-91704470E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21431"/>
            <a:ext cx="2866933" cy="34365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27BA26-CA49-5A59-0BE2-30C64447C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6933" y="3597043"/>
            <a:ext cx="3640611" cy="326095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73246A7-0AAE-0970-9AA4-2EFFA2AB9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48047" y="2186082"/>
            <a:ext cx="2141378" cy="46840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CDB1D08-3F83-2666-59BD-D38BBDFD09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9425" y="2186082"/>
            <a:ext cx="2102575" cy="46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1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AB6A7-E81F-0106-7E75-F97250F77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5510F-C148-851F-9F83-28AC2BA44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A34312-0C88-1CD0-9BEB-B073256B1C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42E01-7ED4-C4A1-C912-54B97DACD30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Fixing Error.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Improve work.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Continue to do and gather data.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Echo Impact Analysis on Bangkok Airspace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ML-Based Route Generation Model.</a:t>
            </a:r>
          </a:p>
        </p:txBody>
      </p:sp>
    </p:spTree>
    <p:extLst>
      <p:ext uri="{BB962C8B-B14F-4D97-AF65-F5344CB8AC3E}">
        <p14:creationId xmlns:p14="http://schemas.microsoft.com/office/powerpoint/2010/main" val="218129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134</Words>
  <Application>Microsoft Office PowerPoint</Application>
  <PresentationFormat>Widescreen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Update progress 2025/06/02 By: Krit Ittisomboon (クリット  イティソンブーン) (Hymn) (ヒム)</vt:lpstr>
      <vt:lpstr>Progress</vt:lpstr>
      <vt:lpstr>Result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. oOHymnKritOo .</dc:creator>
  <cp:lastModifiedBy>. oOHymnKritOo .</cp:lastModifiedBy>
  <cp:revision>2</cp:revision>
  <dcterms:created xsi:type="dcterms:W3CDTF">2025-06-01T12:04:58Z</dcterms:created>
  <dcterms:modified xsi:type="dcterms:W3CDTF">2025-06-01T12:36:10Z</dcterms:modified>
</cp:coreProperties>
</file>