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7" r:id="rId2"/>
    <p:sldId id="328" r:id="rId3"/>
    <p:sldId id="329" r:id="rId4"/>
    <p:sldId id="330" r:id="rId5"/>
    <p:sldId id="33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BD6FB-D92F-4FAC-9764-D2159F0D9D5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6A3A0-EFC0-4794-BD00-1B58811E9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6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8BBAE-9E2F-13D0-8BD2-B5022C461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AF714C-AA40-8F93-06C7-81651ABD9B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125908-396C-5000-3B5A-E911655CF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20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AC5EC-12AC-6DAB-648C-6D0A4026F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F955C7-C311-9DDE-5EEB-587AF2726C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BD1B79-36E4-5EBD-95BA-7DE9427D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0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D5404-160B-3254-6A33-E27949F3D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8A6B8C-D642-0D46-2CE8-B3EB252B4B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2D3B0-8E86-3FF5-F876-D5705802D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22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0AD28-CE21-C6EF-47D9-F14D4F70F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AAAC80-CF57-AAF2-5C5B-11307796EE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1A060E-40D2-49A7-93EB-D9CA72E43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3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659B-B2F3-2B92-8B13-62B5CF79C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E504F-4FA7-EDA1-C796-3AB9B67EE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36DD9-ECE4-363F-014F-792DED36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AA5A-A7B4-4119-AB04-59923A61DB6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1EBDF-3DAC-310D-9643-A3E34689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A358B-D2F2-B8E1-A5D1-C054E078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FD23-2516-4176-B58C-56540BB0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1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0258-61BB-9B42-C4F4-3981A501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4D4B9-CEF0-344C-FAA8-22A49C4E1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44DEB-2EDA-1CEC-38C6-68D496DD5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AA5A-A7B4-4119-AB04-59923A61DB6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084ED-4C94-5739-355A-ED6FAB27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B54F1-5CE2-8204-B9EC-D7D4F66C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FD23-2516-4176-B58C-56540BB0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8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04330-994B-0A43-762F-BA7D74D54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51AF5-1E25-8811-0E8A-B6883F733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0BF44-172F-F752-09B1-7D1F4821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AA5A-A7B4-4119-AB04-59923A61DB6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107E4-2DE1-4913-EADB-A2110B0C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F112-1807-76D0-5FF6-1F2B42CE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FD23-2516-4176-B58C-56540BB0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0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32661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22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26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0139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3182-0628-8762-FF0D-0D0D5D3D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BF77B-BE46-33BA-CC1A-A6EB6980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C9CC2-E7A7-5D71-39FC-37CDD691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AA5A-A7B4-4119-AB04-59923A61DB6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F2126-003E-8CA5-B066-78B9D4CD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D3191-BE03-8F21-A2EA-D591E130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FD23-2516-4176-B58C-56540BB0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1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2126-C415-A602-0202-04B0299C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E72E5-E7C3-C861-C5FD-ABC06F68C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B25C-A4B2-83FC-DD20-A876EA92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AA5A-A7B4-4119-AB04-59923A61DB6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7F131-D25E-99A6-1708-EDF7552E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BCC00-CC2E-A025-F673-A83AA59F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FD23-2516-4176-B58C-56540BB0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7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AC55-D6FD-3AAC-48CC-4DD14809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B7DCC-0F00-CA0D-FF53-638E89B3E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7EFD5-CD88-F708-3AC6-0E30536F6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AF1E7-AC72-1E5D-F1A7-EE948A46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AA5A-A7B4-4119-AB04-59923A61DB6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DFE31-2B49-245D-C79D-1B9259AE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E2BA3-E105-4FA9-B705-9CD828DB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FD23-2516-4176-B58C-56540BB0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1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F405-1288-A743-5ACD-0CED410E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C8015-B22A-F316-CD7D-35358E04A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F7849-7479-C7D2-AE79-7ED1AFBA0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DB5AF-FCD0-0234-E59C-1EAF75215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02479-EA99-83BE-C30B-0776EA349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B87CD-9D87-F176-7BDE-8DC9A556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AA5A-A7B4-4119-AB04-59923A61DB6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6E804-ACB4-6B73-91CF-BF8A88B7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91005-2563-F000-853F-24D39E60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FD23-2516-4176-B58C-56540BB0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4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15DF-699B-6023-76A9-E35E938E7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D1987-87A3-15B2-2512-4ADBE185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AA5A-A7B4-4119-AB04-59923A61DB6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8EC3D-2599-59CF-6A83-BC112FF7B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32F26-544C-6275-D6C7-83776672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FD23-2516-4176-B58C-56540BB0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54499-9F81-2637-6F5B-9E267F97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AA5A-A7B4-4119-AB04-59923A61DB6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490BB-6F43-9524-FB91-EBBBBA56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02EA-5452-DFB8-1A98-1AB4A282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FD23-2516-4176-B58C-56540BB0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17A9-F013-C292-4447-D9876075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354AF-3F9C-4FC4-6BDD-7EC833147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3B659-A8A9-8F05-C1B7-9B1B8D14B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AA6FF-F37F-3780-E085-BAAD7A91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AA5A-A7B4-4119-AB04-59923A61DB6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14A83-9462-0316-331B-3572299B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CE20B-C6DF-8930-A580-AAC9C0B98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FD23-2516-4176-B58C-56540BB0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2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F1FD-6D7A-129D-1601-59960144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B3457-9D2A-5F4B-39DD-FA334F263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58848-9DE8-2024-80EE-491A09693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EFE8-A96A-B657-5173-015D4221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AA5A-A7B4-4119-AB04-59923A61DB6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71C61-4775-B16E-2BA2-FB2E4C6A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A2262-F62D-173F-C7C1-6A1D2C14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FD23-2516-4176-B58C-56540BB0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8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7CA942-5702-B58C-B4FB-66366AC8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4798D-7CB9-7F1F-AA81-CDD87DC1B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BA3D2-BE7F-1172-0CB4-24236E4B8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EAA5A-A7B4-4119-AB04-59923A61DB6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6DD9E-B751-A18A-5E94-07C8930C3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84F7-9B67-99D8-975D-98008CF64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BFD23-2516-4176-B58C-56540BB0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8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CD206-BC5D-EAD8-257C-C7116E173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7A6B-16CA-2EF0-98F1-E65E93457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Update progress</a:t>
            </a:r>
            <a:br>
              <a:rPr lang="en-US" dirty="0"/>
            </a:br>
            <a:r>
              <a:rPr lang="en-US" dirty="0"/>
              <a:t>2025/06/16</a:t>
            </a:r>
            <a:br>
              <a:rPr lang="en-US" dirty="0"/>
            </a:br>
            <a:r>
              <a:rPr lang="en-US" dirty="0"/>
              <a:t>By: Krit </a:t>
            </a:r>
            <a:r>
              <a:rPr lang="en-US" dirty="0" err="1"/>
              <a:t>Ittisomboon</a:t>
            </a:r>
            <a:br>
              <a:rPr lang="en-US" dirty="0"/>
            </a:br>
            <a:r>
              <a:rPr lang="en-US" dirty="0"/>
              <a:t>(</a:t>
            </a:r>
            <a:r>
              <a:rPr lang="ja-JP" altLang="en-US" dirty="0"/>
              <a:t>クリット  イティソンブーン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(Hymn)</a:t>
            </a:r>
            <a:br>
              <a:rPr lang="en-US" dirty="0"/>
            </a:br>
            <a:r>
              <a:rPr lang="en-US" dirty="0"/>
              <a:t>(</a:t>
            </a:r>
            <a:r>
              <a:rPr lang="ja-JP" altLang="en-US" dirty="0"/>
              <a:t>ヒム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131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B32EA-504A-77D2-6231-71DA330EB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4102-3C64-AA72-B037-82E114269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E1B9-AF4B-BC68-8560-7E963471E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Find  Wind Direction of the flight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Finding altitude of atmosphere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68230-A71B-0785-0A6C-BA2F60F9E5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3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CE116-0FEA-844B-76F5-3C49B2848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FC97-5F8D-C128-A2C2-8F3B71E9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770" y="195861"/>
            <a:ext cx="7965461" cy="994164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903C-A3C9-1623-58AD-CFB9E0328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26771" y="1377833"/>
            <a:ext cx="7965460" cy="34976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found the wind direction data and put it in to the map to recognize the flight that are flying with head-wind or tail-wind. Also find the altitude of the flight in that time also.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616BB7-207F-D223-F329-42309E7EC2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1F31A-E4BA-B21E-5D55-B948CDC29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141" y="1877245"/>
            <a:ext cx="4213316" cy="498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8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5430E-057D-0735-E58F-1A62C2038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6777-3F8D-277A-DA47-C4FA8522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83C3A-0950-A408-67A3-C4FE96657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4547777" cy="3207344"/>
          </a:xfrm>
        </p:spPr>
        <p:txBody>
          <a:bodyPr>
            <a:normAutofit/>
          </a:bodyPr>
          <a:lstStyle/>
          <a:p>
            <a:pPr marL="804672" lvl="1" indent="-457200">
              <a:buFont typeface="+mj-lt"/>
              <a:buAutoNum type="arabicPeriod"/>
            </a:pPr>
            <a:r>
              <a:rPr lang="en-US" dirty="0"/>
              <a:t>I try to merge the wind data code with the echo data code but the errors is too much so I separate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DEA64-F510-2D64-A7E0-E38019151C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5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7DD51-A277-16A9-AFF1-DF18546B7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A928A-77D8-55F5-A018-322A0A83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7DA6A1-115B-8F56-B989-76AFF14AA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66C7F-3479-EB31-FF29-5472C1BB6D5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Try to fix the error so can be able to merge 2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the </a:t>
            </a:r>
            <a:r>
              <a:rPr lang="en-US" dirty="0" err="1"/>
              <a:t>METAR_Data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Finding the temperature at certain altitude of flight.</a:t>
            </a:r>
          </a:p>
        </p:txBody>
      </p:sp>
    </p:spTree>
    <p:extLst>
      <p:ext uri="{BB962C8B-B14F-4D97-AF65-F5344CB8AC3E}">
        <p14:creationId xmlns:p14="http://schemas.microsoft.com/office/powerpoint/2010/main" val="247215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Widescreen</PresentationFormat>
  <Paragraphs>16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Update progress 2025/06/16 By: Krit Ittisomboon (クリット  イティソンブーン) (Hymn) (ヒム)</vt:lpstr>
      <vt:lpstr>Progress</vt:lpstr>
      <vt:lpstr>Result</vt:lpstr>
      <vt:lpstr>Problem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. oOHymnKritOo .</dc:creator>
  <cp:lastModifiedBy>. oOHymnKritOo .</cp:lastModifiedBy>
  <cp:revision>1</cp:revision>
  <dcterms:created xsi:type="dcterms:W3CDTF">2025-06-15T15:54:17Z</dcterms:created>
  <dcterms:modified xsi:type="dcterms:W3CDTF">2025-06-15T15:54:31Z</dcterms:modified>
</cp:coreProperties>
</file>