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spc="10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4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4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4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4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ED3E28F-E990-4EB1-BDE1-DEF2B7F98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A55D8892-18AD-17AE-F776-14CF75A70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0" b="2173"/>
          <a:stretch/>
        </p:blipFill>
        <p:spPr>
          <a:xfrm>
            <a:off x="20" y="1"/>
            <a:ext cx="12191980" cy="6861458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CA07C1-041F-475C-9FC6-2E431653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22" y="343112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30">
            <a:extLst>
              <a:ext uri="{FF2B5EF4-FFF2-40B4-BE49-F238E27FC236}">
                <a16:creationId xmlns:a16="http://schemas.microsoft.com/office/drawing/2014/main" id="{82749E47-91E3-4256-A517-9E7E684E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79" y="312630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4AE1B-26F9-6A42-FFAE-76BC832D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965" y="613455"/>
            <a:ext cx="4628759" cy="2083242"/>
          </a:xfrm>
        </p:spPr>
        <p:txBody>
          <a:bodyPr>
            <a:normAutofit/>
          </a:bodyPr>
          <a:lstStyle/>
          <a:p>
            <a:r>
              <a:rPr lang="en-US"/>
              <a:t>git</a:t>
            </a:r>
          </a:p>
        </p:txBody>
      </p:sp>
      <p:sp>
        <p:nvSpPr>
          <p:cNvPr id="59" name="Freeform: Shape 32">
            <a:extLst>
              <a:ext uri="{FF2B5EF4-FFF2-40B4-BE49-F238E27FC236}">
                <a16:creationId xmlns:a16="http://schemas.microsoft.com/office/drawing/2014/main" id="{5A54E502-E41E-47D5-8AB9-683E3D3EE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45898" y="25325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169EB-EE5A-F009-AC57-5A533EE2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998" y="618510"/>
            <a:ext cx="3397611" cy="1256326"/>
          </a:xfrm>
        </p:spPr>
        <p:txBody>
          <a:bodyPr>
            <a:normAutofit/>
          </a:bodyPr>
          <a:lstStyle/>
          <a:p>
            <a:pPr algn="ctr"/>
            <a:r>
              <a:rPr lang="en-US"/>
              <a:t>Hub</a:t>
            </a:r>
          </a:p>
          <a:p>
            <a:pPr algn="ctr"/>
            <a:endParaRPr lang="en-US"/>
          </a:p>
        </p:txBody>
      </p:sp>
      <p:sp>
        <p:nvSpPr>
          <p:cNvPr id="60" name="Freeform: Shape 34">
            <a:extLst>
              <a:ext uri="{FF2B5EF4-FFF2-40B4-BE49-F238E27FC236}">
                <a16:creationId xmlns:a16="http://schemas.microsoft.com/office/drawing/2014/main" id="{3FCBF8AE-1318-4240-B3C3-A276ADFA5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12130" y="-2961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Yu Mincho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Yu Gothic</vt:lpstr>
      <vt:lpstr>Yu Mincho</vt:lpstr>
      <vt:lpstr>Arial</vt:lpstr>
      <vt:lpstr>ChitchatVTI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KRITI KUMARI</dc:creator>
  <cp:lastModifiedBy>KRITI KUMARI</cp:lastModifiedBy>
  <cp:revision>1</cp:revision>
  <dcterms:created xsi:type="dcterms:W3CDTF">2023-05-19T06:18:35Z</dcterms:created>
  <dcterms:modified xsi:type="dcterms:W3CDTF">2023-05-19T06:20:21Z</dcterms:modified>
</cp:coreProperties>
</file>