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548" y="798490"/>
            <a:ext cx="7197726" cy="1884227"/>
          </a:xfrm>
        </p:spPr>
        <p:txBody>
          <a:bodyPr>
            <a:noAutofit/>
          </a:bodyPr>
          <a:lstStyle/>
          <a:p>
            <a:r>
              <a:rPr lang="en-US" sz="6600" dirty="0" smtClean="0"/>
              <a:t>RESTAURANT BOOKING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2556" y="5306373"/>
            <a:ext cx="7197726" cy="1405467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NAMYA SHARMA</a:t>
            </a:r>
          </a:p>
          <a:p>
            <a:r>
              <a:rPr lang="en-US" dirty="0" smtClean="0"/>
              <a:t>KRITI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9" y="1617411"/>
            <a:ext cx="5226789" cy="34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is our project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319" y="1700011"/>
            <a:ext cx="10131425" cy="16055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 build a website where people can order food , book tables and organize events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we provide list of dishes , events, various halls , current  available tables and dishes.</a:t>
            </a:r>
          </a:p>
        </p:txBody>
      </p:sp>
    </p:spTree>
    <p:extLst>
      <p:ext uri="{BB962C8B-B14F-4D97-AF65-F5344CB8AC3E}">
        <p14:creationId xmlns:p14="http://schemas.microsoft.com/office/powerpoint/2010/main" val="29578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88" y="1749857"/>
            <a:ext cx="10131425" cy="2249510"/>
          </a:xfrm>
        </p:spPr>
        <p:txBody>
          <a:bodyPr/>
          <a:lstStyle/>
          <a:p>
            <a:r>
              <a:rPr lang="en-US" dirty="0" smtClean="0"/>
              <a:t>To book table by customer</a:t>
            </a:r>
          </a:p>
          <a:p>
            <a:r>
              <a:rPr lang="en-US" dirty="0" smtClean="0"/>
              <a:t>To book events by customer </a:t>
            </a:r>
          </a:p>
          <a:p>
            <a:r>
              <a:rPr lang="en-US" dirty="0" smtClean="0"/>
              <a:t>To update prices by management staff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INNOVATION AND 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472" y="1337733"/>
            <a:ext cx="10131425" cy="253284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an ease in booking and reservation </a:t>
            </a:r>
            <a:r>
              <a:rPr lang="en-US" dirty="0" smtClean="0"/>
              <a:t>work</a:t>
            </a:r>
          </a:p>
          <a:p>
            <a:r>
              <a:rPr lang="en-US" dirty="0"/>
              <a:t>S</a:t>
            </a:r>
            <a:r>
              <a:rPr lang="en-US" dirty="0" smtClean="0"/>
              <a:t>moothen </a:t>
            </a:r>
            <a:r>
              <a:rPr lang="en-US" dirty="0"/>
              <a:t>up the job of administrator and waiters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omputerized </a:t>
            </a:r>
            <a:r>
              <a:rPr lang="en-US" dirty="0"/>
              <a:t>system </a:t>
            </a:r>
            <a:r>
              <a:rPr lang="en-US" dirty="0" smtClean="0"/>
              <a:t> for ordering dishes , booking tables, booking events.</a:t>
            </a:r>
            <a:endParaRPr lang="en-US" dirty="0"/>
          </a:p>
          <a:p>
            <a:r>
              <a:rPr lang="en-US" dirty="0" smtClean="0"/>
              <a:t>Provide information about chefs.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3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TOOLS/PLATFORM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575" y="1506829"/>
            <a:ext cx="10131425" cy="2185115"/>
          </a:xfrm>
        </p:spPr>
        <p:txBody>
          <a:bodyPr/>
          <a:lstStyle/>
          <a:p>
            <a:pPr lvl="0"/>
            <a:r>
              <a:rPr lang="en-US" b="1" u="sng" dirty="0"/>
              <a:t>FRONT-END : </a:t>
            </a:r>
            <a:r>
              <a:rPr lang="en-US" dirty="0"/>
              <a:t> HTML , CSS, </a:t>
            </a:r>
            <a:r>
              <a:rPr lang="en-US" dirty="0" smtClean="0"/>
              <a:t>BOOTSTRAP, JAVASCRIPT</a:t>
            </a:r>
            <a:endParaRPr lang="en-US" dirty="0"/>
          </a:p>
          <a:p>
            <a:pPr lvl="0"/>
            <a:r>
              <a:rPr lang="en-US" b="1" u="sng" dirty="0"/>
              <a:t>BACK- END:  </a:t>
            </a:r>
            <a:r>
              <a:rPr lang="en-US" dirty="0"/>
              <a:t> </a:t>
            </a:r>
            <a:r>
              <a:rPr lang="en-US" dirty="0" smtClean="0"/>
              <a:t>PHP, MY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PLAN TO 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748" y="1687132"/>
            <a:ext cx="2327855" cy="4387404"/>
          </a:xfrm>
        </p:spPr>
        <p:txBody>
          <a:bodyPr>
            <a:normAutofit/>
          </a:bodyPr>
          <a:lstStyle/>
          <a:p>
            <a:r>
              <a:rPr lang="en-US" b="1" dirty="0"/>
              <a:t>Home </a:t>
            </a:r>
            <a:r>
              <a:rPr lang="en-US" b="1" dirty="0" smtClean="0"/>
              <a:t>page</a:t>
            </a:r>
          </a:p>
          <a:p>
            <a:r>
              <a:rPr lang="en-US" b="1" dirty="0" smtClean="0"/>
              <a:t>About</a:t>
            </a:r>
          </a:p>
          <a:p>
            <a:r>
              <a:rPr lang="en-US" b="1" dirty="0" smtClean="0"/>
              <a:t>Menu </a:t>
            </a:r>
          </a:p>
          <a:p>
            <a:r>
              <a:rPr lang="en-US" b="1" dirty="0" smtClean="0"/>
              <a:t>Login</a:t>
            </a:r>
          </a:p>
          <a:p>
            <a:r>
              <a:rPr lang="en-US" b="1" dirty="0" smtClean="0"/>
              <a:t>Events </a:t>
            </a:r>
          </a:p>
          <a:p>
            <a:r>
              <a:rPr lang="en-US" b="1" dirty="0" smtClean="0"/>
              <a:t>Reservation</a:t>
            </a:r>
          </a:p>
          <a:p>
            <a:r>
              <a:rPr lang="en-US" b="1" dirty="0" smtClean="0"/>
              <a:t>Feedback</a:t>
            </a:r>
          </a:p>
          <a:p>
            <a:r>
              <a:rPr lang="en-US" b="1" dirty="0" smtClean="0"/>
              <a:t>Gallery</a:t>
            </a:r>
          </a:p>
          <a:p>
            <a:r>
              <a:rPr lang="en-US" b="1" dirty="0" smtClean="0"/>
              <a:t>Chefs </a:t>
            </a:r>
          </a:p>
          <a:p>
            <a:r>
              <a:rPr lang="en-US" b="1" dirty="0" smtClean="0"/>
              <a:t>Contact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178" y="2412643"/>
            <a:ext cx="7417203" cy="14562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85801" y="7418231"/>
            <a:ext cx="10131425" cy="4851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</TotalTime>
  <Words>134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BOOKING</vt:lpstr>
      <vt:lpstr>What  is our project about?</vt:lpstr>
      <vt:lpstr>OBJECTIVE</vt:lpstr>
      <vt:lpstr>INNOVATION AND USEFULNESS</vt:lpstr>
      <vt:lpstr>TOOLS/PLATFORM</vt:lpstr>
      <vt:lpstr>PLAN TO WORK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BOOKING</dc:title>
  <dc:creator>Aditya Sharma</dc:creator>
  <cp:lastModifiedBy>Aditya Sharma</cp:lastModifiedBy>
  <cp:revision>8</cp:revision>
  <dcterms:created xsi:type="dcterms:W3CDTF">2022-02-13T06:50:46Z</dcterms:created>
  <dcterms:modified xsi:type="dcterms:W3CDTF">2022-02-13T15:25:18Z</dcterms:modified>
</cp:coreProperties>
</file>