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13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32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2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4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18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17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50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5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6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74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BB3C-A7EA-47BA-A926-E630798A52FF}" type="datetimeFigureOut">
              <a:rPr lang="de-DE" smtClean="0"/>
              <a:t>11.12.2021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8009-C7D6-447D-B998-D83475693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1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256259/pscp-copy-file-remotely-from-windows-to-linux" TargetMode="External"/><Relationship Id="rId2" Type="http://schemas.openxmlformats.org/officeDocument/2006/relationships/hyperlink" Target="https://success.tanaza.com/s/article/How-to-use-SCP-command-on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python/conne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abuse.com/working-with-postgresql-in-python/" TargetMode="External"/><Relationship Id="rId2" Type="http://schemas.openxmlformats.org/officeDocument/2006/relationships/hyperlink" Target="https://www.postgresqltutorial.com/postgresql-python/que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qlserverguides.com/how-to-import-csv-file-into-postgresql/" TargetMode="External"/><Relationship Id="rId2" Type="http://schemas.openxmlformats.org/officeDocument/2006/relationships/hyperlink" Target="https://www.postgresql.org/docs/9.2/sql-cop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2987433/how-to-import-csv-file-data-into-a-postgresql-table" TargetMode="External"/><Relationship Id="rId4" Type="http://schemas.openxmlformats.org/officeDocument/2006/relationships/hyperlink" Target="https://stackoverflow.com/questions/28602647/postgresql-csv-import-from-command-lin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postgresql-create-table/" TargetMode="External"/><Relationship Id="rId2" Type="http://schemas.openxmlformats.org/officeDocument/2006/relationships/hyperlink" Target="https://www.postgresqltutorial.com/postgresql-python/create-tab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python_data_access/python_postgresql_create_table.htm" TargetMode="External"/><Relationship Id="rId4" Type="http://schemas.openxmlformats.org/officeDocument/2006/relationships/hyperlink" Target="https://www.digitalocean.com/community/tutorials/how-to-create-remove-manage-tables-in-postgresql-on-a-cloud-serv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indexes/postgresql-create-index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</a:t>
            </a:r>
            <a:r>
              <a:rPr lang="de-DE" dirty="0" err="1" smtClean="0"/>
              <a:t>server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Username = </a:t>
            </a:r>
            <a:r>
              <a:rPr lang="de-DE" dirty="0" err="1" smtClean="0"/>
              <a:t>kamin</a:t>
            </a:r>
            <a:endParaRPr lang="de-DE" dirty="0" smtClean="0"/>
          </a:p>
          <a:p>
            <a:r>
              <a:rPr lang="de-DE" dirty="0" smtClean="0"/>
              <a:t>Hostname= 3.237.17.96</a:t>
            </a:r>
          </a:p>
          <a:p>
            <a:endParaRPr lang="de-DE" dirty="0"/>
          </a:p>
          <a:p>
            <a:r>
              <a:rPr lang="de-DE" dirty="0" smtClean="0"/>
              <a:t>Files/ </a:t>
            </a:r>
            <a:r>
              <a:rPr lang="de-DE" dirty="0" err="1" smtClean="0"/>
              <a:t>directories</a:t>
            </a:r>
            <a:r>
              <a:rPr lang="de-DE" dirty="0" smtClean="0"/>
              <a:t> =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kamin</a:t>
            </a:r>
            <a:r>
              <a:rPr lang="de-DE" dirty="0" smtClean="0"/>
              <a:t>/</a:t>
            </a:r>
          </a:p>
          <a:p>
            <a:endParaRPr lang="de-DE" dirty="0"/>
          </a:p>
          <a:p>
            <a:r>
              <a:rPr lang="de-DE" dirty="0" err="1" smtClean="0"/>
              <a:t>Commandas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Ls</a:t>
            </a:r>
            <a:r>
              <a:rPr lang="de-DE" dirty="0" smtClean="0"/>
              <a:t> = </a:t>
            </a:r>
            <a:r>
              <a:rPr lang="de-DE" dirty="0" err="1" smtClean="0"/>
              <a:t>list</a:t>
            </a:r>
            <a:r>
              <a:rPr lang="de-DE" dirty="0" smtClean="0"/>
              <a:t> all </a:t>
            </a:r>
            <a:r>
              <a:rPr lang="de-DE" dirty="0" err="1" smtClean="0"/>
              <a:t>files</a:t>
            </a:r>
            <a:r>
              <a:rPr lang="de-DE" dirty="0" smtClean="0"/>
              <a:t>/</a:t>
            </a:r>
            <a:r>
              <a:rPr lang="de-DE" dirty="0" err="1" smtClean="0"/>
              <a:t>folders</a:t>
            </a:r>
            <a:r>
              <a:rPr lang="de-DE" dirty="0" smtClean="0"/>
              <a:t> in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/>
            <a:r>
              <a:rPr lang="de-DE" dirty="0" err="1" smtClean="0"/>
              <a:t>Cd</a:t>
            </a:r>
            <a:r>
              <a:rPr lang="de-DE" dirty="0" smtClean="0"/>
              <a:t> </a:t>
            </a:r>
            <a:r>
              <a:rPr lang="de-DE" dirty="0" err="1" smtClean="0"/>
              <a:t>dirname</a:t>
            </a:r>
            <a:r>
              <a:rPr lang="de-DE" dirty="0" smtClean="0"/>
              <a:t> =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cwd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dirname</a:t>
            </a:r>
            <a:endParaRPr lang="de-DE" dirty="0" smtClean="0"/>
          </a:p>
          <a:p>
            <a:pPr lvl="1"/>
            <a:r>
              <a:rPr lang="de-DE" dirty="0" err="1" smtClean="0"/>
              <a:t>Rm</a:t>
            </a:r>
            <a:r>
              <a:rPr lang="de-DE" dirty="0" smtClean="0"/>
              <a:t> </a:t>
            </a:r>
            <a:r>
              <a:rPr lang="de-DE" dirty="0" err="1" smtClean="0"/>
              <a:t>filename</a:t>
            </a:r>
            <a:r>
              <a:rPr lang="de-DE" dirty="0" smtClean="0"/>
              <a:t> = </a:t>
            </a:r>
            <a:r>
              <a:rPr lang="de-DE" dirty="0" err="1" smtClean="0"/>
              <a:t>remove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lvl="1"/>
            <a:r>
              <a:rPr lang="de-DE" dirty="0" err="1" smtClean="0"/>
              <a:t>Mkdir</a:t>
            </a:r>
            <a:r>
              <a:rPr lang="de-DE" dirty="0" smtClean="0"/>
              <a:t> </a:t>
            </a:r>
            <a:r>
              <a:rPr lang="de-DE" dirty="0" err="1" smtClean="0"/>
              <a:t>dirname</a:t>
            </a:r>
            <a:r>
              <a:rPr lang="de-DE" dirty="0" smtClean="0"/>
              <a:t> =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/>
            <a:r>
              <a:rPr lang="de-DE" dirty="0" err="1" smtClean="0"/>
              <a:t>Rmdir</a:t>
            </a:r>
            <a:r>
              <a:rPr lang="de-DE" dirty="0" smtClean="0"/>
              <a:t> </a:t>
            </a:r>
            <a:r>
              <a:rPr lang="de-DE" dirty="0" err="1" smtClean="0"/>
              <a:t>dirname</a:t>
            </a:r>
            <a:r>
              <a:rPr lang="de-DE" dirty="0" smtClean="0"/>
              <a:t> = </a:t>
            </a:r>
            <a:r>
              <a:rPr lang="de-DE" dirty="0" err="1" smtClean="0"/>
              <a:t>remove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remote </a:t>
            </a:r>
            <a:r>
              <a:rPr lang="de-DE" dirty="0" err="1" smtClean="0"/>
              <a:t>linux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success.tanaza.com/s/article/How-to-use-SCP-command-on-Windows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superuser.com/questions/256259/pscp-copy-file-remotely-from-windows-to-linux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5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</a:t>
            </a:r>
            <a:r>
              <a:rPr lang="en-US" dirty="0"/>
              <a:t>To PostgreSQL Database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https://www.postgresqltutorial.com/postgresql-python/connect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/>
              <a:t>https://</a:t>
            </a:r>
            <a:r>
              <a:rPr lang="en-US" smtClean="0"/>
              <a:t>towardsdatascience.com/python-and-postgresql-how-to-access-a-postgresql-database-like-a-data-scientist-b5a9c5a0ea43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Querying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https://www.postgresqltutorial.com/postgresql-python/query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de-DE" dirty="0"/>
          </a:p>
          <a:p>
            <a:r>
              <a:rPr lang="en-US" dirty="0">
                <a:hlinkClick r:id="rId3"/>
              </a:rPr>
              <a:t>https://stackabuse.com/working-with-postgresql-in-python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5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</a:t>
            </a:r>
            <a:r>
              <a:rPr lang="de-DE" dirty="0" err="1" smtClean="0"/>
              <a:t>csv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postgresql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www.postgresql.org/docs/9.2/sql-copy.html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https://sqlserverguides.com/how-to-import-csv-file-into-postgresql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stackoverflow.com/questions/28602647/postgresql-csv-import-from-command-line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stackoverflow.com/questions/2987433/how-to-import-csv-file-data-into-a-postgresql-table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0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table</a:t>
            </a:r>
            <a:r>
              <a:rPr lang="de-DE" dirty="0" smtClean="0"/>
              <a:t> in </a:t>
            </a:r>
            <a:r>
              <a:rPr lang="de-DE" dirty="0" err="1" smtClean="0"/>
              <a:t>postgresql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https://www.postgresqltutorial.com/postgresql-python/create-tables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>
                <a:hlinkClick r:id="rId3"/>
              </a:rPr>
              <a:t>https://www.postgresqltutorial.com/postgresql-create-table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www.digitalocean.com/community/tutorials/how-to-create-remove-manage-tables-in-postgresql-on-a-cloud-server</a:t>
            </a:r>
            <a:endParaRPr lang="en-US" dirty="0" smtClean="0"/>
          </a:p>
          <a:p>
            <a:r>
              <a:rPr lang="en-US">
                <a:hlinkClick r:id="rId5"/>
              </a:rPr>
              <a:t>https://</a:t>
            </a:r>
            <a:r>
              <a:rPr lang="en-US" smtClean="0">
                <a:hlinkClick r:id="rId5"/>
              </a:rPr>
              <a:t>www.tutorialspoint.com/python_data_access/python_postgresql_create_table.htm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0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https://www.postgresqltutorial.com/postgresql-indexes/postgresql-create-index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7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Linux server</vt:lpstr>
      <vt:lpstr>Copy local file to remote linux server</vt:lpstr>
      <vt:lpstr>Connect To PostgreSQL Database Server</vt:lpstr>
      <vt:lpstr>Querying data</vt:lpstr>
      <vt:lpstr>Import csv to postgresql</vt:lpstr>
      <vt:lpstr>Create table in postgresql</vt:lpstr>
      <vt:lpstr>Create index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Kriti Amin</dc:creator>
  <cp:lastModifiedBy>Kriti Amin</cp:lastModifiedBy>
  <cp:revision>7</cp:revision>
  <dcterms:created xsi:type="dcterms:W3CDTF">2021-12-10T23:31:36Z</dcterms:created>
  <dcterms:modified xsi:type="dcterms:W3CDTF">2021-12-10T23:57:30Z</dcterms:modified>
</cp:coreProperties>
</file>