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B44F841-8509-99CB-A94A-6AD9FD832F2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31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9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47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3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78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597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24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66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65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8269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7138078-8086-7852-5828-EC846DA45006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57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1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8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02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8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18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4DEF3-47CB-0F3E-1A90-D0B0968BA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4301282"/>
            <a:ext cx="9144000" cy="369332"/>
          </a:xfrm>
        </p:spPr>
        <p:txBody>
          <a:bodyPr/>
          <a:lstStyle/>
          <a:p>
            <a:r>
              <a:rPr lang="en-GB" sz="2000" dirty="0"/>
              <a:t>Customer ratings analysis and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9C9D66-63E4-E601-CDB2-A804271F4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1B95838-FF43-D014-D705-291BE8548D0D}"/>
              </a:ext>
            </a:extLst>
          </p:cNvPr>
          <p:cNvSpPr txBox="1">
            <a:spLocks/>
          </p:cNvSpPr>
          <p:nvPr/>
        </p:nvSpPr>
        <p:spPr>
          <a:xfrm>
            <a:off x="1524000" y="6259523"/>
            <a:ext cx="9144000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01-07-2023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5000">
              <a:schemeClr val="tx2">
                <a:alpha val="80000"/>
                <a:lumMod val="36000"/>
              </a:schemeClr>
            </a:gs>
            <a:gs pos="49000">
              <a:srgbClr val="5AA1C3"/>
            </a:gs>
            <a:gs pos="0">
              <a:schemeClr val="tx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AF6601-BB1B-42F7-F9B6-19910CD9ED90}"/>
              </a:ext>
            </a:extLst>
          </p:cNvPr>
          <p:cNvSpPr/>
          <p:nvPr/>
        </p:nvSpPr>
        <p:spPr>
          <a:xfrm>
            <a:off x="168678" y="4773971"/>
            <a:ext cx="5072038" cy="1793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customers are satisfied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7-10 ratings</a:t>
            </a:r>
            <a:r>
              <a:rPr lang="en-GB" sz="1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wrote about </a:t>
            </a:r>
            <a:r>
              <a:rPr lang="en-GB" sz="1200" b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poor legroom, tatty cabin crew, bad boarding gate service, dirty table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4-6 ratings</a:t>
            </a:r>
            <a:r>
              <a:rPr lang="en-GB" sz="1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faced problem with </a:t>
            </a:r>
            <a:r>
              <a:rPr lang="en-GB" sz="1200" b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bad staff and customer service, rude staff, terminal change, denied wheelchair assistance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1-3 ratings</a:t>
            </a:r>
            <a:r>
              <a:rPr lang="en-GB" sz="1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wrote dissatisfaction on </a:t>
            </a:r>
            <a:r>
              <a:rPr lang="en-GB" sz="1200" b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wait for luggage</a:t>
            </a:r>
            <a:r>
              <a:rPr lang="en-GB" sz="12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while they liked the food.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BF9605-81E4-4F39-1BEA-FE1F2BEFB63D}"/>
              </a:ext>
            </a:extLst>
          </p:cNvPr>
          <p:cNvSpPr/>
          <p:nvPr/>
        </p:nvSpPr>
        <p:spPr>
          <a:xfrm>
            <a:off x="97654" y="79899"/>
            <a:ext cx="11967099" cy="4350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MATRICS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1FC152-FA74-1038-6921-24DD53C1EA22}"/>
              </a:ext>
            </a:extLst>
          </p:cNvPr>
          <p:cNvSpPr/>
          <p:nvPr/>
        </p:nvSpPr>
        <p:spPr>
          <a:xfrm>
            <a:off x="292963" y="692458"/>
            <a:ext cx="2396971" cy="11185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2.76/10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Average overall rating</a:t>
            </a:r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E1F7ABC-F9EB-5DD1-D1B7-F4BB408B42AB}"/>
              </a:ext>
            </a:extLst>
          </p:cNvPr>
          <p:cNvSpPr/>
          <p:nvPr/>
        </p:nvSpPr>
        <p:spPr>
          <a:xfrm>
            <a:off x="736846" y="852257"/>
            <a:ext cx="248574" cy="213064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F72956-B360-1208-696B-6D23792488AD}"/>
              </a:ext>
            </a:extLst>
          </p:cNvPr>
          <p:cNvSpPr/>
          <p:nvPr/>
        </p:nvSpPr>
        <p:spPr>
          <a:xfrm>
            <a:off x="2877849" y="692459"/>
            <a:ext cx="1862827" cy="11185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Review from 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countries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00E53A0-1443-A8FD-3DB3-BD4D86D5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994" y="4711825"/>
            <a:ext cx="2633934" cy="206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6BBB9E-60D8-1CC8-7A4C-6B76111B4A36}"/>
              </a:ext>
            </a:extLst>
          </p:cNvPr>
          <p:cNvSpPr/>
          <p:nvPr/>
        </p:nvSpPr>
        <p:spPr>
          <a:xfrm>
            <a:off x="2877849" y="692458"/>
            <a:ext cx="1862827" cy="11185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Review from 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countries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EFA543-E119-B566-96A2-CEB481734CF0}"/>
              </a:ext>
            </a:extLst>
          </p:cNvPr>
          <p:cNvSpPr/>
          <p:nvPr/>
        </p:nvSpPr>
        <p:spPr>
          <a:xfrm>
            <a:off x="4928591" y="692459"/>
            <a:ext cx="2324465" cy="11185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Collected Review</a:t>
            </a:r>
          </a:p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3500</a:t>
            </a:r>
            <a:endParaRPr lang="en-IN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083B16-E764-69C7-9A09-EDE32DD2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21" y="3986407"/>
            <a:ext cx="2589655" cy="255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CDD34EE-F453-644B-C446-05F13DFD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169" y="602852"/>
            <a:ext cx="4021584" cy="402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F2E6E2-C26E-E880-A423-9AEFDA901685}"/>
              </a:ext>
            </a:extLst>
          </p:cNvPr>
          <p:cNvSpPr txBox="1">
            <a:spLocks/>
          </p:cNvSpPr>
          <p:nvPr/>
        </p:nvSpPr>
        <p:spPr>
          <a:xfrm>
            <a:off x="5344267" y="1871524"/>
            <a:ext cx="2633934" cy="28735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15C2B5E-E891-8809-9729-4E67E70D8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83" y="1871525"/>
            <a:ext cx="5344266" cy="287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1C6F2F-1C3A-53F1-56C1-9570FAD920E3}"/>
              </a:ext>
            </a:extLst>
          </p:cNvPr>
          <p:cNvSpPr txBox="1"/>
          <p:nvPr/>
        </p:nvSpPr>
        <p:spPr>
          <a:xfrm>
            <a:off x="5356173" y="1915914"/>
            <a:ext cx="260144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accent6"/>
                </a:solidFill>
              </a:rPr>
              <a:t>Focus on</a:t>
            </a:r>
            <a:r>
              <a:rPr lang="en-GB" sz="1200" b="1" dirty="0"/>
              <a:t> – Cabin crew, customer service, poor legroom, </a:t>
            </a:r>
            <a:r>
              <a:rPr lang="en-US" sz="1200" b="1" dirty="0"/>
              <a:t>flight delays, multiple </a:t>
            </a:r>
            <a:r>
              <a:rPr lang="en-GB" sz="1200" b="1" dirty="0"/>
              <a:t>schedule </a:t>
            </a:r>
            <a:r>
              <a:rPr lang="en-US" sz="1200" b="1" dirty="0"/>
              <a:t>changes, boarding gate services and specially luggage transfer.</a:t>
            </a:r>
          </a:p>
          <a:p>
            <a:br>
              <a:rPr lang="en-US" sz="1200" b="1" dirty="0"/>
            </a:br>
            <a:r>
              <a:rPr lang="en-US" sz="1200" b="1" dirty="0"/>
              <a:t>Positive side is that there are not much negative comments about food and entertainment.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132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Mylius Modern</vt:lpstr>
      <vt:lpstr>Wingdings 3</vt:lpstr>
      <vt:lpstr>Slice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rakshita singh</cp:lastModifiedBy>
  <cp:revision>3</cp:revision>
  <dcterms:created xsi:type="dcterms:W3CDTF">2022-12-06T11:13:27Z</dcterms:created>
  <dcterms:modified xsi:type="dcterms:W3CDTF">2023-07-01T09:20:03Z</dcterms:modified>
</cp:coreProperties>
</file>