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94660"/>
  </p:normalViewPr>
  <p:slideViewPr>
    <p:cSldViewPr snapToGrid="0">
      <p:cViewPr varScale="1">
        <p:scale>
          <a:sx n="32" d="100"/>
          <a:sy n="32" d="100"/>
        </p:scale>
        <p:origin x="-114" y="-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772565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355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539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10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98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63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99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055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63185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378334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16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B18B-F597-409C-83C3-9A40AB149BE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D27BB8-23B0-41B3-ACC0-6F2BC2F50A2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55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977" y="145775"/>
            <a:ext cx="11334307" cy="2344102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/>
              <a:t>An Efficient Algorithm For Heart Attack Detection Using Fuzzy Classification And Alert Using IoT</a:t>
            </a: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880" y="2801938"/>
            <a:ext cx="9144000" cy="343884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/>
              <a:t>ISR (Independent Study Research)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Kriti Gupta</a:t>
            </a:r>
          </a:p>
          <a:p>
            <a:pPr algn="r"/>
            <a:r>
              <a:rPr lang="en-US" dirty="0"/>
              <a:t>A2372014001</a:t>
            </a:r>
          </a:p>
          <a:p>
            <a:pPr algn="r"/>
            <a:r>
              <a:rPr lang="en-US" dirty="0"/>
              <a:t>3C-B.Tech 6CSE-9BX</a:t>
            </a:r>
          </a:p>
        </p:txBody>
      </p:sp>
    </p:spTree>
    <p:extLst>
      <p:ext uri="{BB962C8B-B14F-4D97-AF65-F5344CB8AC3E}">
        <p14:creationId xmlns:p14="http://schemas.microsoft.com/office/powerpoint/2010/main" xmlns="" val="38447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heart attack and its causes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7026" y="2021705"/>
            <a:ext cx="4334289" cy="3453617"/>
          </a:xfrm>
        </p:spPr>
      </p:pic>
    </p:spTree>
    <p:extLst>
      <p:ext uri="{BB962C8B-B14F-4D97-AF65-F5344CB8AC3E}">
        <p14:creationId xmlns:p14="http://schemas.microsoft.com/office/powerpoint/2010/main" xmlns="" val="267305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causing heart attack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10679" y="-8564"/>
            <a:ext cx="244581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</a:tabLst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Heart Beat rates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266328" y="1941755"/>
          <a:ext cx="527255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472"/>
                <a:gridCol w="4424082"/>
              </a:tblGrid>
              <a:tr h="3062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Factors</a:t>
                      </a:r>
                      <a:endParaRPr lang="en-US" dirty="0"/>
                    </a:p>
                  </a:txBody>
                  <a:tcPr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Heart Rate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Cholesterol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HDL (High Density Lipids)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LDL (Low Density Lipids)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Triglycerides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Homocysteine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CRP (C-Reactive Protein)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Lipoprotein 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BP (systolic)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BP (diastolic)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Blood Sugar (fasting)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62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12.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Blood Sugar (Post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prandial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997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factors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8175" y="2085335"/>
          <a:ext cx="7771404" cy="477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851"/>
                <a:gridCol w="1942851"/>
                <a:gridCol w="1942851"/>
                <a:gridCol w="1942851"/>
              </a:tblGrid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FACTORS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NORMAL LEVEL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BORDERLINE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 RISK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Heart Rate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60-80 beats per minute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40-60 bpm &amp; 80-100 bpm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below 40 &amp; above 100 bpm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Cholesterol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200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200-239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240mg/dL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HDL (High Density Lipids)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 mg/dL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40-59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40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LDL (Low Density Lipids)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129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130-189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190 mg/dL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Triglycerides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150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150-499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500 mg/dL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Homocysteine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15-30 µmol/L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30-100 µmol/L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 µmol/L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CRP (C-Reactive Protein)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1mg/L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1-3 mg/L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more than 3 mg/L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Lipoprotein a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30mg/dL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mg/dL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BP (systolic)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120 mm Hg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120-139 mm Hg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 mm Hg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BP (diastolic)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80 mm Hg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80-89 mm Hg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 mm Hg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Blood Sugar (fasting)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100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 mg/dL and above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0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Blood Sugar (Post prandial)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140 mg/dL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 mg/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and above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518" y="3940193"/>
            <a:ext cx="16405669" cy="2917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9877" y="1929224"/>
            <a:ext cx="5797360" cy="37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694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Start</a:t>
            </a:r>
          </a:p>
          <a:p>
            <a:pPr>
              <a:buNone/>
            </a:pPr>
            <a:r>
              <a:rPr lang="en-US" dirty="0" smtClean="0"/>
              <a:t>Step 2: Input patient data</a:t>
            </a:r>
          </a:p>
          <a:p>
            <a:pPr>
              <a:buNone/>
            </a:pPr>
            <a:r>
              <a:rPr lang="en-US" dirty="0" smtClean="0"/>
              <a:t>Step 3: Apply fuzzy c-means clustering </a:t>
            </a:r>
          </a:p>
          <a:p>
            <a:pPr>
              <a:buNone/>
            </a:pPr>
            <a:r>
              <a:rPr lang="en-US" dirty="0" smtClean="0"/>
              <a:t>Step 4: Is prone?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if false </a:t>
            </a:r>
            <a:r>
              <a:rPr lang="en-US" dirty="0" err="1" smtClean="0"/>
              <a:t>goto</a:t>
            </a:r>
            <a:r>
              <a:rPr lang="en-US" dirty="0" smtClean="0"/>
              <a:t> step 2 else </a:t>
            </a:r>
            <a:r>
              <a:rPr lang="en-US" dirty="0" err="1" smtClean="0"/>
              <a:t>goto</a:t>
            </a:r>
            <a:r>
              <a:rPr lang="en-US" dirty="0" smtClean="0"/>
              <a:t> step 5</a:t>
            </a:r>
          </a:p>
          <a:p>
            <a:pPr>
              <a:buNone/>
            </a:pPr>
            <a:r>
              <a:rPr lang="en-US" dirty="0" smtClean="0"/>
              <a:t>Step 5: Send Alert to Registered </a:t>
            </a:r>
            <a:r>
              <a:rPr lang="en-US" dirty="0" err="1" smtClean="0"/>
              <a:t>Sim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6: End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26971" y="2016125"/>
          <a:ext cx="44674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749"/>
                <a:gridCol w="2233749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PARAMETER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True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True Negative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False Positive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False Negative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Sensitivity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0.77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Specificity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Accuracy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82%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presents an automated mathematical model for detecting a heart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The proposed algorithm uses fuzzy c-means clustering for prediction of heart attack in human beings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accuracy of the result is 82% which is quite competent as compared to present day </a:t>
            </a:r>
            <a:r>
              <a:rPr lang="en-US" dirty="0" smtClean="0"/>
              <a:t>techniques.</a:t>
            </a:r>
          </a:p>
          <a:p>
            <a:r>
              <a:rPr lang="en-US" smtClean="0"/>
              <a:t>With </a:t>
            </a:r>
            <a:r>
              <a:rPr lang="en-US" dirty="0" smtClean="0"/>
              <a:t>the help of IoT the patient and the registered user will be informed in time and save their life from getting an unexpected heart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38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7596" y="636104"/>
            <a:ext cx="9603275" cy="2027583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45381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</TotalTime>
  <Words>412</Words>
  <Application>Microsoft Office PowerPoint</Application>
  <PresentationFormat>Custom</PresentationFormat>
  <Paragraphs>123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An Efficient Algorithm For Heart Attack Detection Using Fuzzy Classification And Alert Using IoT</vt:lpstr>
      <vt:lpstr>What is heart attack and its causes</vt:lpstr>
      <vt:lpstr>Factors causing heart attack</vt:lpstr>
      <vt:lpstr>Values of factors</vt:lpstr>
      <vt:lpstr>Existing model</vt:lpstr>
      <vt:lpstr>Proposed Algorithm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IoT Based Heart Attack Alert System Using Raspberry Pi</dc:title>
  <dc:creator>KRITI GUPTA</dc:creator>
  <cp:lastModifiedBy>Lenovo-pc</cp:lastModifiedBy>
  <cp:revision>7</cp:revision>
  <dcterms:created xsi:type="dcterms:W3CDTF">2017-03-09T00:49:34Z</dcterms:created>
  <dcterms:modified xsi:type="dcterms:W3CDTF">2017-05-17T06:40:19Z</dcterms:modified>
</cp:coreProperties>
</file>