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90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3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6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3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54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8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7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6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0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0277FD-7DE6-41D4-930D-AC99F5AFE54E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5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1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3ED0CC-082F-4160-86E5-0D6041F12778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68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97E430-2E6E-E704-A28D-C5E09CA25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273" y="1317026"/>
            <a:ext cx="11019453" cy="2111974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</a:rPr>
              <a:t>Coffee Chain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9265" y="3812823"/>
            <a:ext cx="5561952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Presented by Kritika Kumari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5D9A-8E9E-25E8-1A00-E4FCC014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479E-58AA-7219-CEF8-A1A77B42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u="sng" dirty="0"/>
              <a:t>Objective of the analysis</a:t>
            </a:r>
            <a:r>
              <a:rPr lang="en-US" sz="2400" b="1" dirty="0"/>
              <a:t>:  </a:t>
            </a:r>
            <a:r>
              <a:rPr lang="en-US" sz="2400" dirty="0"/>
              <a:t>To analyze sales, profit, and overall performance across regions and product lines, and identify key growth opportunities.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u="sng" dirty="0"/>
              <a:t>Focus Areas: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Yearly sales and profit trends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Product line and product type 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Market and regional trends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Expense and profitability insights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Used Power BI to clean the dataset using Power Query Editor and then visualized the data in the dashboard.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32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4F82-1622-07AD-A5D6-5F00326A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B5A18-CDC6-EC47-4907-A874453FE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u="sng" dirty="0"/>
              <a:t>Key Metrics: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Total Sales: 203K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Profit: 64K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Expenses: 57K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Average Profit Margin: 15.94%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Sales and profit grew until 2014, then dipped in 2015.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Central &amp; East regions show strong performance.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Espresso and Coffee lead in sales and profit.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4646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52CA-258A-7600-DF61-19690589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Line &amp; Product Type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90CA-4A0A-14F9-CBAA-5163D822B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3130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Beans line outperformed Leaves, exceeding targets in multiple years.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Consistent sales growth across the period.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Espresso and Coffee dominate both sales and profitability.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Tea products need innovation or marketing refresh to stay competitive.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E5250-46DD-9666-D627-C67566187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01" y="1845735"/>
            <a:ext cx="270052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2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3CBA-118D-32A8-B7A5-5831880D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&amp; Profit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02AB-00CA-AF2C-A91D-A44460F8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Sales and profit both showed a strong upward trend between 2012–2014.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2014 is the peak year and the performance across most regions and product lines is high.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In 2015, sales declined slightly, and profit margins contracted as expenses rose.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Sales outperformed targets in Beans and Coffee segments, showing strong demand.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Profit margin volatility suggests an opportunity to refine pricing and cost structures.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3639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6CF0-4340-B4B8-D5E5-DFEBC682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Profitability &amp; 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FD3B-167E-3DE9-C7BE-4F75A38C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Profit and expenses both rose steadily till 2014.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In 2015, Expenses plateaued at a high level, reducing net profitability.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Indicates need for operational efficiency and cost discipline.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Expense-to-sales ratio widened post 2013, trimming even 5 - 8% could boost margins significantly.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1539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3368-7130-9A64-96AC-6D046CC1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Regional &amp; Market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DE32-B4C3-BAF1-BC12-273A6E8E8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380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Major Markets generated 103K in total sales.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Smaller Markets accounted for 99K, showing potential for growth with targeted promotions.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Top-performing states include: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California (23K sales, 7.3K profit)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Illinois (16.8K sales, 7.3K profit)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New York (17.7K sales, 5.6K profit)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Underperforming states like Missouri, New Mexico, and New Hampshire show low sales, suggesting limited market exposition or weaker brand presence.</a:t>
            </a:r>
          </a:p>
        </p:txBody>
      </p:sp>
    </p:spTree>
    <p:extLst>
      <p:ext uri="{BB962C8B-B14F-4D97-AF65-F5344CB8AC3E}">
        <p14:creationId xmlns:p14="http://schemas.microsoft.com/office/powerpoint/2010/main" val="16478901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73</TotalTime>
  <Words>377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Coffee Chain Performance Analysis</vt:lpstr>
      <vt:lpstr>Introduction</vt:lpstr>
      <vt:lpstr>Executive Summary</vt:lpstr>
      <vt:lpstr>Product Line &amp; Product Type Insights</vt:lpstr>
      <vt:lpstr>Sales &amp; Profit Insights</vt:lpstr>
      <vt:lpstr>Profitability &amp; Cost Analysis</vt:lpstr>
      <vt:lpstr>Regional &amp; Market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</cp:revision>
  <dcterms:created xsi:type="dcterms:W3CDTF">2025-10-26T15:08:26Z</dcterms:created>
  <dcterms:modified xsi:type="dcterms:W3CDTF">2025-10-27T02:22:23Z</dcterms:modified>
</cp:coreProperties>
</file>