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711" y="531181"/>
            <a:ext cx="11123272" cy="5795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6C9C5-157A-74B6-08D3-ED216FDF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A369-5DC3-930E-A60E-426751E0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C505-BD50-3B4C-5AE5-D424533A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F0B7-0D8A-2B67-DC75-C68864B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863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Title Lorem Ipsum</vt:lpstr>
      <vt:lpstr>Title Lorem Ipsum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LiteracyIndia</dc:creator>
  <cp:lastModifiedBy>LiteracyIndia</cp:lastModifiedBy>
  <cp:revision>1</cp:revision>
  <dcterms:created xsi:type="dcterms:W3CDTF">2024-02-26T07:45:14Z</dcterms:created>
  <dcterms:modified xsi:type="dcterms:W3CDTF">2024-02-26T07:55:44Z</dcterms:modified>
</cp:coreProperties>
</file>