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7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320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6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87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6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9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5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2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A8CF59-1DD1-4A83-B309-A60B47E203B6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AC96FD-B3FF-46C4-85A6-04273F7F3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5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FD93-068F-EF09-55AC-6FF1BC937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777E-34E6-C26E-642A-A4C868326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ternational Women's Day. Vector illustration of diverse cartoon women standing together and holding a placard over their heads. Isolated on background. ">
            <a:extLst>
              <a:ext uri="{FF2B5EF4-FFF2-40B4-BE49-F238E27FC236}">
                <a16:creationId xmlns:a16="http://schemas.microsoft.com/office/drawing/2014/main" id="{3E09F588-6FA8-0EC5-6661-4E4EC4C4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6" y="81023"/>
            <a:ext cx="11921924" cy="65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2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FC47-C2A9-E864-AB21-7DDE31B7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5A63-EA2A-B408-3981-1127A924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Women standing together.&#10;International Women's Day.&#10;strong together.Girl power">
            <a:extLst>
              <a:ext uri="{FF2B5EF4-FFF2-40B4-BE49-F238E27FC236}">
                <a16:creationId xmlns:a16="http://schemas.microsoft.com/office/drawing/2014/main" id="{49710334-C954-3929-FC14-BEA6369B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5" y="127322"/>
            <a:ext cx="11829327" cy="66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8006-832F-6EE7-4F1B-49E11E3E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8243-F1A4-2FE4-753D-50DCB4F5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nternational Women's Day card with Five strong girls of different cultures and ethnicities stand together. Vector concept of gender equality and of the female empowerment movement.">
            <a:extLst>
              <a:ext uri="{FF2B5EF4-FFF2-40B4-BE49-F238E27FC236}">
                <a16:creationId xmlns:a16="http://schemas.microsoft.com/office/drawing/2014/main" id="{426FE24B-4FAF-3043-1BFD-AA571E8C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" y="266218"/>
            <a:ext cx="11921923" cy="65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655E-2E3E-7079-8A9D-7657260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517F-6F23-B563-13E0-4D8BF759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nternational Women's Day. Vector illustration happy smiling diverse women standing together. Isolated on white&#10;">
            <a:extLst>
              <a:ext uri="{FF2B5EF4-FFF2-40B4-BE49-F238E27FC236}">
                <a16:creationId xmlns:a16="http://schemas.microsoft.com/office/drawing/2014/main" id="{F91FDEDF-AF97-8F17-9E6C-F898D230B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979"/>
            <a:ext cx="11887199" cy="674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943A-AD62-E36C-5B76-02E6F901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930A-5212-91A3-CB20-2C7FC561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International Women's Day banner with female faces of different ethnicity and hand lettered text.Group of characters stand together against the backdrop of the metropolis.Isolated vector illustration.">
            <a:extLst>
              <a:ext uri="{FF2B5EF4-FFF2-40B4-BE49-F238E27FC236}">
                <a16:creationId xmlns:a16="http://schemas.microsoft.com/office/drawing/2014/main" id="{3E874A91-292B-2E7A-4836-7113949C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" y="115747"/>
            <a:ext cx="11817752" cy="66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8F74-C4CF-E244-460A-4D84EA95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70FD-AE46-B67B-2F74-CED85899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Woman face silhouette in profile with group of multicultural and multiethnic women faces inside.Concept of racial equality anti-racism and a woman who gives voice to other women. Allyship">
            <a:extLst>
              <a:ext uri="{FF2B5EF4-FFF2-40B4-BE49-F238E27FC236}">
                <a16:creationId xmlns:a16="http://schemas.microsoft.com/office/drawing/2014/main" id="{C683CAED-D4C8-C2B4-22C7-25394AD3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7" y="208344"/>
            <a:ext cx="11771453" cy="65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2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B1CF-C2FE-8CEA-0CE5-531FD52A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Happy International Women's Day 2021: Wishes Images, Quotes, Status,  Messages, Wallpapers">
            <a:extLst>
              <a:ext uri="{FF2B5EF4-FFF2-40B4-BE49-F238E27FC236}">
                <a16:creationId xmlns:a16="http://schemas.microsoft.com/office/drawing/2014/main" id="{54EC504E-AA06-5AB1-F4ED-D04679051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CF5D4EB8-F527-268C-27E3-CAEEAAA2549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8" descr="Happy International Women's Day 2021: Wishes Images, Quotes, Status,  Messages, Wallpapers">
            <a:extLst>
              <a:ext uri="{FF2B5EF4-FFF2-40B4-BE49-F238E27FC236}">
                <a16:creationId xmlns:a16="http://schemas.microsoft.com/office/drawing/2014/main" id="{3DCB71A2-0235-6899-DF46-63BA0EB6B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5327" y="-170727"/>
            <a:ext cx="7315199" cy="57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88" name="Picture 20" descr="How to Write a Thank-You Note, Illustrated - The New York Times">
            <a:extLst>
              <a:ext uri="{FF2B5EF4-FFF2-40B4-BE49-F238E27FC236}">
                <a16:creationId xmlns:a16="http://schemas.microsoft.com/office/drawing/2014/main" id="{65BE0774-4FC5-8A00-311B-C98B829E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3" y="185195"/>
            <a:ext cx="11563109" cy="65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8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0921-23C2-3970-59FD-9DD234B8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9CA0-01F1-6BDB-000D-68FD1C2D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22 Heartfelt Ways to Say Thank You: What to Write on Thank You Cards |  LettrLabs">
            <a:extLst>
              <a:ext uri="{FF2B5EF4-FFF2-40B4-BE49-F238E27FC236}">
                <a16:creationId xmlns:a16="http://schemas.microsoft.com/office/drawing/2014/main" id="{A1289625-E71B-FA24-2575-6431818D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790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LiteracyIndia</dc:creator>
  <cp:lastModifiedBy>LiteracyIndia</cp:lastModifiedBy>
  <cp:revision>1</cp:revision>
  <dcterms:created xsi:type="dcterms:W3CDTF">2024-03-01T07:42:41Z</dcterms:created>
  <dcterms:modified xsi:type="dcterms:W3CDTF">2024-03-01T08:08:41Z</dcterms:modified>
</cp:coreProperties>
</file>