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the Topic of Female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multifaceted aspects of femininity, from historical footprints to present-day achievements.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400556"/>
            <a:ext cx="214086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Kritika Kumari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54279"/>
            <a:ext cx="88668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Historical Context and Milestones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881908"/>
            <a:ext cx="44410" cy="3493294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283208"/>
            <a:ext cx="777597" cy="44410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0555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9" name="Text 6"/>
          <p:cNvSpPr/>
          <p:nvPr/>
        </p:nvSpPr>
        <p:spPr>
          <a:xfrm>
            <a:off x="4755297" y="3097173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Struggle for Rights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584496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Fascinating journey of women's rights from the suffragette movement to equal opportunities.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140940"/>
            <a:ext cx="777597" cy="44410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960" y="4954905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9618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Breaking Barriers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44222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Notable milestones in history, highlighting courageous women who defied societal norms.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015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Gender Equality and Women's Rights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971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1014413" y="3638788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Equal Opportunities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Advocacy for fair treatment in education, employment, and leadership roles.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5971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5755362" y="363878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Reproductive Rights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Empowerment and autonomy in making informed decisions about health and family planning.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65749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Legal Reforms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Efforts to ensure gender-based laws protect the rights and dignity of women.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Female Representation in Various Fields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864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Science &amp; Technology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Highlighting contributions and breakthroughs by female scientists and technologists.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Arts &amp; Culture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Celebrating creativity and impact of women in art, literature, and cultural expression.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9463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Business &amp; Leadership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women's influence and trailblazing initiatives in business and management.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5414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Faced by Women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9771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Gender Discrimination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Persevering through prejudices and stereotypes to achieve true equality.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Work-Life Balance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Navigating dual responsibilities and societal expectations with resilience.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 Disparities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Striving to overcome gender-specific health challenges and access equal healthcare.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6936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Empowering Women and Promoting Gender Diversity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191363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2260163" y="5413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Education Initiatives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893951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Investing in educational programs to empower and uplift women of all ages.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5191363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0" name="Text 7"/>
          <p:cNvSpPr/>
          <p:nvPr/>
        </p:nvSpPr>
        <p:spPr>
          <a:xfrm>
            <a:off x="5852398" y="5413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Corporate Inclusion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52398" y="589395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Promoting diverse and inclusive workplaces to harness the power of collective talents.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5191363"/>
            <a:ext cx="3370064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3" name="Text 10"/>
          <p:cNvSpPr/>
          <p:nvPr/>
        </p:nvSpPr>
        <p:spPr>
          <a:xfrm>
            <a:off x="9444633" y="5413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Policy Advocacy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44633" y="5893951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Advocating for policies and laws that foster gender equality and female empowerment.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4726"/>
            <a:ext cx="89434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Celebrating Female Achievements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5343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8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Inspiring Leaders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843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Recognizing influential women who inspire change through their remarkable achievements.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5343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8133"/>
            <a:ext cx="28464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Artistic Contributions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Saluting female artists, performers, and creators who shape culture and society.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5343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Social Impact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Spotlighting women driving positive change in communities and global movements.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41508"/>
            <a:ext cx="7743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913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8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7354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Global Impact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481768" y="37913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150K</a:t>
            </a:r>
            <a:endParaRPr lang="en-US" sz="5249" dirty="0"/>
          </a:p>
        </p:txBody>
      </p:sp>
      <p:sp>
        <p:nvSpPr>
          <p:cNvPr id="8" name="Text 6"/>
          <p:cNvSpPr/>
          <p:nvPr/>
        </p:nvSpPr>
        <p:spPr>
          <a:xfrm>
            <a:off x="8648343" y="47354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Inspired Lives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037993" y="533257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Let's continue to support, uplift, and empower women worldwide for a more inclusive and equitable future.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2024-03-06T14:49:21Z</dcterms:created>
  <dcterms:modified xsi:type="dcterms:W3CDTF">2024-03-06T14:49:21Z</dcterms:modified>
</cp:coreProperties>
</file>