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61" r:id="rId3"/>
    <p:sldId id="298" r:id="rId4"/>
    <p:sldId id="290" r:id="rId5"/>
    <p:sldId id="297" r:id="rId6"/>
    <p:sldId id="291" r:id="rId7"/>
    <p:sldId id="296" r:id="rId8"/>
    <p:sldId id="292" r:id="rId9"/>
    <p:sldId id="293" r:id="rId10"/>
    <p:sldId id="294" r:id="rId11"/>
    <p:sldId id="2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551-80DD-499D-B91C-F7E37EF51693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2FC4-82FB-4F41-9133-8C5CDE1A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4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551-80DD-499D-B91C-F7E37EF51693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2FC4-82FB-4F41-9133-8C5CDE1A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4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551-80DD-499D-B91C-F7E37EF51693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2FC4-82FB-4F41-9133-8C5CDE1A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0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551-80DD-499D-B91C-F7E37EF51693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2FC4-82FB-4F41-9133-8C5CDE1A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7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551-80DD-499D-B91C-F7E37EF51693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2FC4-82FB-4F41-9133-8C5CDE1A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3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551-80DD-499D-B91C-F7E37EF51693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2FC4-82FB-4F41-9133-8C5CDE1A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2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551-80DD-499D-B91C-F7E37EF51693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2FC4-82FB-4F41-9133-8C5CDE1A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3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551-80DD-499D-B91C-F7E37EF51693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2FC4-82FB-4F41-9133-8C5CDE1A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6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551-80DD-499D-B91C-F7E37EF51693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2FC4-82FB-4F41-9133-8C5CDE1A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2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551-80DD-499D-B91C-F7E37EF51693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2FC4-82FB-4F41-9133-8C5CDE1A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551-80DD-499D-B91C-F7E37EF51693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2FC4-82FB-4F41-9133-8C5CDE1A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6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BF551-80DD-499D-B91C-F7E37EF51693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92FC4-82FB-4F41-9133-8C5CDE1A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5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285" y="354733"/>
            <a:ext cx="11591779" cy="492369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AJAX</a:t>
            </a:r>
          </a:p>
        </p:txBody>
      </p:sp>
      <p:sp useBgFill="1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85" y="998806"/>
            <a:ext cx="11591779" cy="5500467"/>
          </a:xfrm>
        </p:spPr>
        <p:txBody>
          <a:bodyPr/>
          <a:lstStyle/>
          <a:p>
            <a:pPr algn="l"/>
            <a:r>
              <a:rPr lang="en-US" dirty="0"/>
              <a:t>    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What is AJAX ?</a:t>
            </a:r>
          </a:p>
          <a:p>
            <a:pPr algn="l"/>
            <a:endParaRPr lang="en-US" dirty="0">
              <a:solidFill>
                <a:srgbClr val="C0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AJAX Stands for </a:t>
            </a:r>
            <a:r>
              <a:rPr lang="en-US"/>
              <a:t>Asynchronous JavaScript </a:t>
            </a:r>
            <a:r>
              <a:rPr lang="en-US" dirty="0"/>
              <a:t>and XML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It is one of the most widely used concepts today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Update small section of a page without reloading the entire page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Ex: Search Box on Many websites and Mobile Applications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It will send a request to the server without changing the page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The server will receive the request , process it and send the response back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The Client browser will receive the response and update section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This is how the entire logic works</a:t>
            </a:r>
          </a:p>
        </p:txBody>
      </p:sp>
    </p:spTree>
    <p:extLst>
      <p:ext uri="{BB962C8B-B14F-4D97-AF65-F5344CB8AC3E}">
        <p14:creationId xmlns:p14="http://schemas.microsoft.com/office/powerpoint/2010/main" val="27273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285" y="354733"/>
            <a:ext cx="11591779" cy="492369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AJAX</a:t>
            </a:r>
          </a:p>
        </p:txBody>
      </p:sp>
      <p:sp useBgFill="1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85" y="998806"/>
            <a:ext cx="11591779" cy="5500467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</a:pPr>
            <a:r>
              <a:rPr lang="en-US" dirty="0"/>
              <a:t>    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AJAX In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Jquery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What if you want to run a function if there is an error ?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$.get and $.post are both great at doing AJAX but provides very less control</a:t>
            </a:r>
          </a:p>
          <a:p>
            <a:pPr algn="l"/>
            <a:r>
              <a:rPr lang="en-US" dirty="0"/>
              <a:t>	over the execution of AJAX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$.ajax provides a lot more functionality as compared to $.get and $.post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You can perform both GET and POST AJAX using $.ajax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Syntax :</a:t>
            </a:r>
          </a:p>
          <a:p>
            <a:pPr algn="l"/>
            <a:r>
              <a:rPr lang="en-US" dirty="0"/>
              <a:t>		$.ajax({ </a:t>
            </a:r>
          </a:p>
          <a:p>
            <a:pPr lvl="1" algn="l"/>
            <a:r>
              <a:rPr lang="en-US" dirty="0"/>
              <a:t>			paraName1 : paraValue1 , </a:t>
            </a:r>
          </a:p>
          <a:p>
            <a:pPr lvl="1" algn="l"/>
            <a:r>
              <a:rPr lang="en-US" dirty="0"/>
              <a:t>			paraName2 : paraValue2 </a:t>
            </a:r>
          </a:p>
          <a:p>
            <a:pPr lvl="1" algn="l"/>
            <a:r>
              <a:rPr lang="en-US" dirty="0"/>
              <a:t>		})</a:t>
            </a:r>
          </a:p>
        </p:txBody>
      </p:sp>
    </p:spTree>
    <p:extLst>
      <p:ext uri="{BB962C8B-B14F-4D97-AF65-F5344CB8AC3E}">
        <p14:creationId xmlns:p14="http://schemas.microsoft.com/office/powerpoint/2010/main" val="295838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285" y="354733"/>
            <a:ext cx="11591779" cy="492369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AJAX</a:t>
            </a:r>
          </a:p>
        </p:txBody>
      </p:sp>
      <p:sp useBgFill="1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85" y="998806"/>
            <a:ext cx="11591779" cy="5500467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dirty="0"/>
              <a:t>    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AJAX In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Jquery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Lets look at some of the parameters of $.ajax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dirty="0"/>
              <a:t>URL</a:t>
            </a:r>
            <a:r>
              <a:rPr lang="en-US" dirty="0"/>
              <a:t> : It indicates the URL where request should be sent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dirty="0"/>
              <a:t>data</a:t>
            </a:r>
            <a:r>
              <a:rPr lang="en-US" dirty="0"/>
              <a:t> : data to be sent to the server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dirty="0" err="1"/>
              <a:t>dataType</a:t>
            </a:r>
            <a:r>
              <a:rPr lang="en-US" dirty="0"/>
              <a:t> : type of data to be expected in response from server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dirty="0"/>
              <a:t>type</a:t>
            </a:r>
            <a:r>
              <a:rPr lang="en-US" dirty="0"/>
              <a:t> : method type. GET or POST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dirty="0" err="1"/>
              <a:t>beforeSend</a:t>
            </a:r>
            <a:r>
              <a:rPr lang="en-US" b="1" dirty="0"/>
              <a:t>( http )</a:t>
            </a:r>
            <a:r>
              <a:rPr lang="en-US" dirty="0"/>
              <a:t> : function to run before sending of data begins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dirty="0"/>
              <a:t>success( </a:t>
            </a:r>
            <a:r>
              <a:rPr lang="en-US" b="1" dirty="0" err="1"/>
              <a:t>response_data</a:t>
            </a:r>
            <a:r>
              <a:rPr lang="en-US" b="1" dirty="0"/>
              <a:t> , status , http )</a:t>
            </a:r>
            <a:r>
              <a:rPr lang="en-US" dirty="0"/>
              <a:t> : function to run on success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dirty="0"/>
              <a:t>error( http , status , error )</a:t>
            </a:r>
            <a:r>
              <a:rPr lang="en-US" dirty="0"/>
              <a:t> : function to run when request fails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dirty="0"/>
              <a:t>complete( http , status )</a:t>
            </a:r>
            <a:r>
              <a:rPr lang="en-US" dirty="0"/>
              <a:t> : function to run when ajax completes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Lots of parameters available to set with $.ajax for fine tuning</a:t>
            </a:r>
          </a:p>
          <a:p>
            <a:pPr algn="l"/>
            <a:r>
              <a:rPr lang="en-US" dirty="0"/>
              <a:t>	</a:t>
            </a:r>
          </a:p>
          <a:p>
            <a:pPr algn="l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2211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285" y="354733"/>
            <a:ext cx="11591779" cy="492369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AJAX</a:t>
            </a:r>
          </a:p>
        </p:txBody>
      </p:sp>
      <p:sp useBgFill="1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85" y="998806"/>
            <a:ext cx="11591779" cy="5500467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How does AJAX work ?</a:t>
            </a:r>
          </a:p>
          <a:p>
            <a:pPr algn="l"/>
            <a:endParaRPr lang="en-US" dirty="0">
              <a:solidFill>
                <a:srgbClr val="C0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Step 1 : the client loads a web page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Step 2 : You want to update / change a section of </a:t>
            </a:r>
          </a:p>
          <a:p>
            <a:pPr algn="l"/>
            <a:r>
              <a:rPr lang="en-US" dirty="0"/>
              <a:t>	the page and so make a request to server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Step 3 : The server will receive the request, </a:t>
            </a:r>
          </a:p>
          <a:p>
            <a:pPr algn="l"/>
            <a:r>
              <a:rPr lang="en-US" dirty="0"/>
              <a:t>	process it </a:t>
            </a:r>
            <a:r>
              <a:rPr lang="en-US" sz="2400" dirty="0"/>
              <a:t>and return the response.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Step 4 : The client will receive the response and </a:t>
            </a:r>
          </a:p>
          <a:p>
            <a:pPr lvl="1" algn="l"/>
            <a:r>
              <a:rPr lang="en-US" dirty="0"/>
              <a:t>	</a:t>
            </a:r>
            <a:r>
              <a:rPr lang="en-US" sz="2400" dirty="0"/>
              <a:t>update the necessary section</a:t>
            </a:r>
          </a:p>
          <a:p>
            <a:pPr algn="l"/>
            <a:endParaRPr lang="en-US" dirty="0"/>
          </a:p>
          <a:p>
            <a:pPr algn="l"/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507" y="1418346"/>
            <a:ext cx="430295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285" y="354733"/>
            <a:ext cx="11591779" cy="492369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AJAX</a:t>
            </a:r>
          </a:p>
        </p:txBody>
      </p:sp>
      <p:sp useBgFill="1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85" y="998806"/>
            <a:ext cx="11591779" cy="5500467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Installing Server on Local Machine</a:t>
            </a:r>
          </a:p>
          <a:p>
            <a:pPr algn="l"/>
            <a:endParaRPr lang="en-US" dirty="0">
              <a:solidFill>
                <a:srgbClr val="C0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We need a Server to Make AJAX Call to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We Will Install Something called as XAMPP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XAMPP will install Apache Server , MySQL DB and PHP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One Installer Installs several Module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Its available for Windows, Mac and Linux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Lets see how to get XAMPP</a:t>
            </a:r>
          </a:p>
          <a:p>
            <a:pPr algn="l"/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0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285" y="354733"/>
            <a:ext cx="11591779" cy="492369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AJAX</a:t>
            </a:r>
          </a:p>
        </p:txBody>
      </p:sp>
      <p:sp useBgFill="1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85" y="998806"/>
            <a:ext cx="11591779" cy="5500467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GET vs POST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Request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GET carries data inside URL Whereas POST carries data as message</a:t>
            </a:r>
          </a:p>
          <a:p>
            <a:pPr lvl="1"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Server Page URL : http://localhost/server_page.php</a:t>
            </a:r>
          </a:p>
          <a:p>
            <a:pPr lvl="1"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GET Ex. http://localhost/server_page.php?searchterm=olympics </a:t>
            </a:r>
          </a:p>
          <a:p>
            <a:pPr lvl="1" algn="l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POST Ex. http://localhost/server_page.php and message with content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searchterm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=Olympics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GET less secure as compared to POST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GET has limitation on size of data that can be sent in request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GET request are easier to bookmark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GET and POST both has their Advantages and Disadvantages</a:t>
            </a:r>
          </a:p>
          <a:p>
            <a:pPr lvl="1"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9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285" y="354733"/>
            <a:ext cx="11591779" cy="492369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AJAX</a:t>
            </a:r>
          </a:p>
        </p:txBody>
      </p:sp>
      <p:sp useBgFill="1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85" y="998806"/>
            <a:ext cx="11591779" cy="5500467"/>
          </a:xfrm>
        </p:spPr>
        <p:txBody>
          <a:bodyPr/>
          <a:lstStyle/>
          <a:p>
            <a:pPr algn="l"/>
            <a:r>
              <a:rPr lang="en-US" dirty="0"/>
              <a:t>    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AJAX In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Javascript</a:t>
            </a:r>
          </a:p>
          <a:p>
            <a:pPr algn="l"/>
            <a:endParaRPr lang="en-US" dirty="0">
              <a:solidFill>
                <a:srgbClr val="C00000"/>
              </a:solidFill>
            </a:endParaRPr>
          </a:p>
          <a:p>
            <a:pPr algn="l"/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STEP 1: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The first step is client loads a web page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In order to let a client load a web page, lets first create a regular html page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algn="l"/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STEP 2 , 3 and 4: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Making a request to Server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Receiving response from server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Updating the Web Page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5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285" y="354733"/>
            <a:ext cx="11591779" cy="492369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AJAX</a:t>
            </a:r>
          </a:p>
        </p:txBody>
      </p:sp>
      <p:sp useBgFill="1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85" y="998806"/>
            <a:ext cx="11591779" cy="5500467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dirty="0"/>
              <a:t>    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AJAX In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Javascript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We will use object </a:t>
            </a:r>
            <a:r>
              <a:rPr lang="en-US" dirty="0" err="1"/>
              <a:t>XMLHttpRequest</a:t>
            </a:r>
            <a:r>
              <a:rPr lang="en-US" dirty="0"/>
              <a:t> to interact with server</a:t>
            </a: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/>
              <a:t>Properties and method of </a:t>
            </a:r>
            <a:r>
              <a:rPr lang="en-US" dirty="0" err="1"/>
              <a:t>XMLHttpRequest</a:t>
            </a:r>
            <a:r>
              <a:rPr lang="en-US" dirty="0"/>
              <a:t> :</a:t>
            </a:r>
          </a:p>
          <a:p>
            <a:pPr marL="914400" lvl="1" indent="-457200" algn="l">
              <a:lnSpc>
                <a:spcPct val="120000"/>
              </a:lnSpc>
              <a:buFont typeface="+mj-lt"/>
              <a:buAutoNum type="arabicParenR"/>
            </a:pPr>
            <a:r>
              <a:rPr lang="en-US" dirty="0" err="1"/>
              <a:t>readyState</a:t>
            </a:r>
            <a:r>
              <a:rPr lang="en-US" dirty="0"/>
              <a:t> : it is used to determine the current status of the request</a:t>
            </a:r>
          </a:p>
          <a:p>
            <a:pPr lvl="1" algn="l">
              <a:lnSpc>
                <a:spcPct val="120000"/>
              </a:lnSpc>
            </a:pPr>
            <a:r>
              <a:rPr lang="en-US" dirty="0"/>
              <a:t>		0: request not initialized by client yet </a:t>
            </a:r>
            <a:br>
              <a:rPr lang="en-US" dirty="0"/>
            </a:br>
            <a:r>
              <a:rPr lang="en-US" dirty="0"/>
              <a:t>		1: connection is established with the server</a:t>
            </a:r>
            <a:br>
              <a:rPr lang="en-US" dirty="0"/>
            </a:br>
            <a:r>
              <a:rPr lang="en-US" dirty="0"/>
              <a:t>		2: request is received by the server</a:t>
            </a:r>
            <a:br>
              <a:rPr lang="en-US" dirty="0"/>
            </a:br>
            <a:r>
              <a:rPr lang="en-US" dirty="0"/>
              <a:t>		3: server is processing request </a:t>
            </a:r>
            <a:br>
              <a:rPr lang="en-US" dirty="0"/>
            </a:br>
            <a:r>
              <a:rPr lang="en-US" dirty="0"/>
              <a:t>		4: response is ready and received at client end</a:t>
            </a:r>
          </a:p>
          <a:p>
            <a:pPr lvl="1" algn="l">
              <a:lnSpc>
                <a:spcPct val="120000"/>
              </a:lnSpc>
            </a:pPr>
            <a:endParaRPr lang="en-US" dirty="0"/>
          </a:p>
          <a:p>
            <a:pPr lvl="1" algn="l">
              <a:lnSpc>
                <a:spcPct val="120000"/>
              </a:lnSpc>
            </a:pPr>
            <a:r>
              <a:rPr lang="en-US" dirty="0"/>
              <a:t>2)	status : it specifies if request was successful or not</a:t>
            </a:r>
          </a:p>
          <a:p>
            <a:pPr lvl="1" algn="l">
              <a:lnSpc>
                <a:spcPct val="120000"/>
              </a:lnSpc>
            </a:pPr>
            <a:r>
              <a:rPr lang="en-US" dirty="0"/>
              <a:t>		200: OK i.e. request was successful</a:t>
            </a:r>
          </a:p>
          <a:p>
            <a:pPr lvl="1" algn="l">
              <a:lnSpc>
                <a:spcPct val="120000"/>
              </a:lnSpc>
            </a:pPr>
            <a:r>
              <a:rPr lang="en-US" dirty="0"/>
              <a:t>		404: page was not found</a:t>
            </a:r>
          </a:p>
          <a:p>
            <a:pPr lvl="1" algn="l">
              <a:lnSpc>
                <a:spcPct val="120000"/>
              </a:lnSpc>
            </a:pPr>
            <a:endParaRPr lang="en-US" dirty="0"/>
          </a:p>
          <a:p>
            <a:pPr lvl="1" algn="l">
              <a:lnSpc>
                <a:spcPct val="120000"/>
              </a:lnSpc>
            </a:pPr>
            <a:r>
              <a:rPr lang="en-US" dirty="0"/>
              <a:t>3) </a:t>
            </a:r>
            <a:r>
              <a:rPr lang="en-US" dirty="0" err="1"/>
              <a:t>Onreadystatechange</a:t>
            </a:r>
            <a:r>
              <a:rPr lang="en-US" dirty="0"/>
              <a:t> : it holds a function which runs </a:t>
            </a:r>
            <a:r>
              <a:rPr lang="en-US" dirty="0" err="1"/>
              <a:t>everytime</a:t>
            </a:r>
            <a:r>
              <a:rPr lang="en-US" dirty="0"/>
              <a:t> the value of </a:t>
            </a:r>
            <a:r>
              <a:rPr lang="en-US" dirty="0" err="1"/>
              <a:t>readyState</a:t>
            </a:r>
            <a:r>
              <a:rPr lang="en-US" dirty="0"/>
              <a:t> changes</a:t>
            </a:r>
          </a:p>
          <a:p>
            <a:pPr lvl="1" algn="l">
              <a:lnSpc>
                <a:spcPct val="120000"/>
              </a:lnSpc>
            </a:pPr>
            <a:r>
              <a:rPr lang="en-US" dirty="0"/>
              <a:t>4) open( method , server </a:t>
            </a:r>
            <a:r>
              <a:rPr lang="en-US" dirty="0" err="1"/>
              <a:t>url</a:t>
            </a:r>
            <a:r>
              <a:rPr lang="en-US" dirty="0"/>
              <a:t> , asynchronous )</a:t>
            </a:r>
          </a:p>
          <a:p>
            <a:pPr lvl="1" algn="l">
              <a:lnSpc>
                <a:spcPct val="120000"/>
              </a:lnSpc>
            </a:pPr>
            <a:r>
              <a:rPr lang="en-US" dirty="0"/>
              <a:t>5) send() for GET Method or send( data ) for POST method</a:t>
            </a:r>
          </a:p>
          <a:p>
            <a:pPr lvl="1" algn="l"/>
            <a:endParaRPr lang="en-US" dirty="0"/>
          </a:p>
          <a:p>
            <a:pPr lvl="1" algn="l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1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285" y="354733"/>
            <a:ext cx="11591779" cy="492369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AJAX</a:t>
            </a:r>
          </a:p>
        </p:txBody>
      </p:sp>
      <p:sp useBgFill="1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85" y="998806"/>
            <a:ext cx="11591779" cy="5500467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</a:pPr>
            <a:r>
              <a:rPr lang="en-US" dirty="0"/>
              <a:t>    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AJAX In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Javascript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We use object </a:t>
            </a:r>
            <a:r>
              <a:rPr lang="en-US" dirty="0" err="1"/>
              <a:t>XMLHttpRequest</a:t>
            </a:r>
            <a:r>
              <a:rPr lang="en-US" dirty="0"/>
              <a:t> to receive response from server as well</a:t>
            </a: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/>
              <a:t>Properties and method of </a:t>
            </a:r>
            <a:r>
              <a:rPr lang="en-US" dirty="0" err="1"/>
              <a:t>XMLHttpRequest</a:t>
            </a:r>
            <a:r>
              <a:rPr lang="en-US" dirty="0"/>
              <a:t> :</a:t>
            </a:r>
          </a:p>
          <a:p>
            <a:pPr marL="1371600" lvl="2" indent="-457200" algn="l">
              <a:buAutoNum type="arabicParenR"/>
            </a:pPr>
            <a:r>
              <a:rPr lang="en-US" dirty="0" err="1"/>
              <a:t>responseText</a:t>
            </a:r>
            <a:r>
              <a:rPr lang="en-US" dirty="0"/>
              <a:t>: This contains the response from server as text</a:t>
            </a:r>
          </a:p>
          <a:p>
            <a:pPr marL="1371600" lvl="2" indent="-457200" algn="l">
              <a:buAutoNum type="arabicParenR"/>
            </a:pPr>
            <a:r>
              <a:rPr lang="en-US" dirty="0" err="1"/>
              <a:t>responseXML</a:t>
            </a:r>
            <a:r>
              <a:rPr lang="en-US" dirty="0"/>
              <a:t> : This receives the response from server as XML</a:t>
            </a:r>
          </a:p>
          <a:p>
            <a:pPr lvl="1" algn="l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8229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285" y="354733"/>
            <a:ext cx="11591779" cy="492369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AJAX</a:t>
            </a:r>
          </a:p>
        </p:txBody>
      </p:sp>
      <p:sp useBgFill="1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85" y="998806"/>
            <a:ext cx="11591779" cy="5500467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</a:pPr>
            <a:r>
              <a:rPr lang="en-US" dirty="0"/>
              <a:t>    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Request to Server , Receiving Response and Updating the Page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We will use object </a:t>
            </a:r>
            <a:r>
              <a:rPr lang="en-US" dirty="0" err="1"/>
              <a:t>XMLHttpRequest</a:t>
            </a:r>
            <a:r>
              <a:rPr lang="en-US" dirty="0"/>
              <a:t> to interact with server</a:t>
            </a:r>
          </a:p>
          <a:p>
            <a:pPr lvl="1" algn="l"/>
            <a:endParaRPr lang="en-US" dirty="0"/>
          </a:p>
          <a:p>
            <a:pPr lvl="1" algn="l"/>
            <a:r>
              <a:rPr lang="en-US" dirty="0" err="1"/>
              <a:t>var</a:t>
            </a:r>
            <a:r>
              <a:rPr lang="en-US" dirty="0"/>
              <a:t> http = new </a:t>
            </a:r>
            <a:r>
              <a:rPr lang="en-US" dirty="0" err="1"/>
              <a:t>XMLHttpRequest</a:t>
            </a:r>
            <a:r>
              <a:rPr lang="en-US" dirty="0"/>
              <a:t>();</a:t>
            </a:r>
          </a:p>
          <a:p>
            <a:pPr lvl="1" algn="l"/>
            <a:r>
              <a:rPr lang="en-US" dirty="0" err="1"/>
              <a:t>http.onreadystatechange</a:t>
            </a:r>
            <a:r>
              <a:rPr lang="en-US" dirty="0"/>
              <a:t> = function(){</a:t>
            </a:r>
          </a:p>
          <a:p>
            <a:pPr lvl="1" algn="l"/>
            <a:r>
              <a:rPr lang="en-US" dirty="0"/>
              <a:t>	if( </a:t>
            </a:r>
            <a:r>
              <a:rPr lang="en-US" dirty="0" err="1"/>
              <a:t>http.readyState</a:t>
            </a:r>
            <a:r>
              <a:rPr lang="en-US" dirty="0"/>
              <a:t> == 4 &amp;&amp; </a:t>
            </a:r>
            <a:r>
              <a:rPr lang="en-US" dirty="0" err="1"/>
              <a:t>http.status</a:t>
            </a:r>
            <a:r>
              <a:rPr lang="en-US" dirty="0"/>
              <a:t> == 200 ) {</a:t>
            </a:r>
          </a:p>
          <a:p>
            <a:pPr lvl="1" algn="l"/>
            <a:r>
              <a:rPr lang="en-US" dirty="0"/>
              <a:t>		// Write some code to change / update the web page</a:t>
            </a:r>
          </a:p>
          <a:p>
            <a:pPr lvl="1" algn="l"/>
            <a:r>
              <a:rPr lang="en-US" dirty="0"/>
              <a:t>	}</a:t>
            </a:r>
          </a:p>
          <a:p>
            <a:pPr lvl="1" algn="l"/>
            <a:r>
              <a:rPr lang="en-US" dirty="0"/>
              <a:t>};</a:t>
            </a:r>
          </a:p>
          <a:p>
            <a:pPr lvl="1" algn="l"/>
            <a:r>
              <a:rPr lang="en-US" dirty="0" err="1"/>
              <a:t>http.open</a:t>
            </a:r>
            <a:r>
              <a:rPr lang="en-US" dirty="0"/>
              <a:t>( "GET" , “</a:t>
            </a:r>
            <a:r>
              <a:rPr lang="en-US" dirty="0" err="1"/>
              <a:t>some_server_url</a:t>
            </a:r>
            <a:r>
              <a:rPr lang="en-US" dirty="0"/>
              <a:t>" , true );</a:t>
            </a:r>
          </a:p>
          <a:p>
            <a:pPr lvl="1" algn="l"/>
            <a:r>
              <a:rPr lang="en-US" dirty="0" err="1"/>
              <a:t>http.send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447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285" y="354733"/>
            <a:ext cx="11591779" cy="492369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AJAX</a:t>
            </a:r>
          </a:p>
        </p:txBody>
      </p:sp>
      <p:sp useBgFill="1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85" y="998806"/>
            <a:ext cx="11591779" cy="5500467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70000"/>
              </a:lnSpc>
            </a:pPr>
            <a:r>
              <a:rPr lang="en-US" dirty="0"/>
              <a:t>    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AJAX In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Jquery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err="1"/>
              <a:t>Jquery</a:t>
            </a:r>
            <a:r>
              <a:rPr lang="en-US" dirty="0"/>
              <a:t> is JS Library which is very convenient and has lot of functionality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In order to use </a:t>
            </a:r>
            <a:r>
              <a:rPr lang="en-US" dirty="0" err="1"/>
              <a:t>jquery</a:t>
            </a:r>
            <a:r>
              <a:rPr lang="en-US" dirty="0"/>
              <a:t>, you know you need to include </a:t>
            </a:r>
            <a:r>
              <a:rPr lang="en-US" dirty="0" err="1"/>
              <a:t>jquery</a:t>
            </a:r>
            <a:r>
              <a:rPr lang="en-US" dirty="0"/>
              <a:t> library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$.get is used for making use of GET method for request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$.post is used for making use of POST method for request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Syntax : </a:t>
            </a:r>
          </a:p>
          <a:p>
            <a:pPr lvl="1" algn="l"/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$.get(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server_url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,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request_data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, function (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response_data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, status ,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XMLHttpRequest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) ,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dataType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)</a:t>
            </a:r>
          </a:p>
          <a:p>
            <a:pPr lvl="1" algn="l"/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$.post(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server_url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,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request_data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, function (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response_data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, status ,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XMLHttpRequest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) ,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dataType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)</a:t>
            </a:r>
          </a:p>
          <a:p>
            <a:pPr lvl="1" algn="l"/>
            <a:endParaRPr lang="en-US" dirty="0"/>
          </a:p>
          <a:p>
            <a:pPr marL="971550" lvl="1" indent="-514350" algn="l">
              <a:buFont typeface="+mj-lt"/>
              <a:buAutoNum type="romanLcPeriod"/>
            </a:pPr>
            <a:r>
              <a:rPr lang="en-US" dirty="0"/>
              <a:t>function will be executed only when status is a success or else not</a:t>
            </a:r>
          </a:p>
          <a:p>
            <a:pPr marL="971550" lvl="1" indent="-514350" algn="l">
              <a:buFont typeface="+mj-lt"/>
              <a:buAutoNum type="romanLcPeriod"/>
            </a:pPr>
            <a:r>
              <a:rPr lang="en-US" dirty="0"/>
              <a:t>datatype is to be set to the type of data you are expecting to get in response. </a:t>
            </a:r>
          </a:p>
          <a:p>
            <a:pPr marL="971550" lvl="1" indent="-514350" algn="l">
              <a:buFont typeface="+mj-lt"/>
              <a:buAutoNum type="romanLcPeriod"/>
            </a:pPr>
            <a:r>
              <a:rPr lang="en-US" dirty="0"/>
              <a:t>possible values of datatype are html , text , xml , </a:t>
            </a:r>
            <a:r>
              <a:rPr lang="en-US" dirty="0" err="1"/>
              <a:t>json</a:t>
            </a:r>
            <a:r>
              <a:rPr lang="en-US" dirty="0"/>
              <a:t> , etc.</a:t>
            </a:r>
          </a:p>
          <a:p>
            <a:pPr lvl="1" algn="l"/>
            <a:r>
              <a:rPr lang="en-US" dirty="0"/>
              <a:t>	</a:t>
            </a:r>
          </a:p>
          <a:p>
            <a:pPr lvl="1" algn="l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6758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8679</TotalTime>
  <Words>658</Words>
  <Application>Microsoft Office PowerPoint</Application>
  <PresentationFormat>Widescreen</PresentationFormat>
  <Paragraphs>132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PHP in 3 Hours</dc:title>
  <dc:creator>Everyone's Welcome</dc:creator>
  <cp:lastModifiedBy>Roy, Krithika</cp:lastModifiedBy>
  <cp:revision>213</cp:revision>
  <dcterms:created xsi:type="dcterms:W3CDTF">2016-03-09T10:58:33Z</dcterms:created>
  <dcterms:modified xsi:type="dcterms:W3CDTF">2020-06-12T16:19:31Z</dcterms:modified>
</cp:coreProperties>
</file>