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4" r:id="rId10"/>
    <p:sldId id="267" r:id="rId11"/>
    <p:sldId id="307" r:id="rId12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14"/>
      <p:boldItalic r:id="rId15"/>
    </p:embeddedFont>
    <p:embeddedFont>
      <p:font typeface="Congenial Black" panose="02000503040000020004" pitchFamily="2" charset="0"/>
      <p:bold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9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778A9-2FBE-44AB-ADAA-C8D26F2912A2}" v="36" dt="2025-06-12T12:12:27.956"/>
  </p1510:revLst>
</p1510:revInfo>
</file>

<file path=ppt/tableStyles.xml><?xml version="1.0" encoding="utf-8"?>
<a:tblStyleLst xmlns:a="http://schemas.openxmlformats.org/drawingml/2006/main" def="{6E8BC349-2ADD-47F5-AD8A-F6C0FDBB4AFE}">
  <a:tblStyle styleId="{6E8BC349-2ADD-47F5-AD8A-F6C0FDBB4A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45" y="298"/>
      </p:cViewPr>
      <p:guideLst>
        <p:guide pos="549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ika Naidu" userId="da251e7ca6ad6ddd" providerId="LiveId" clId="{696778A9-2FBE-44AB-ADAA-C8D26F2912A2}"/>
    <pc:docChg chg="undo custSel modSld sldOrd">
      <pc:chgData name="Kritika Naidu" userId="da251e7ca6ad6ddd" providerId="LiveId" clId="{696778A9-2FBE-44AB-ADAA-C8D26F2912A2}" dt="2025-06-12T12:13:05.421" v="261" actId="478"/>
      <pc:docMkLst>
        <pc:docMk/>
      </pc:docMkLst>
      <pc:sldChg chg="addSp delSp modSp mod modTransition">
        <pc:chgData name="Kritika Naidu" userId="da251e7ca6ad6ddd" providerId="LiveId" clId="{696778A9-2FBE-44AB-ADAA-C8D26F2912A2}" dt="2025-06-12T12:13:05.421" v="261" actId="478"/>
        <pc:sldMkLst>
          <pc:docMk/>
          <pc:sldMk cId="0" sldId="256"/>
        </pc:sldMkLst>
        <pc:picChg chg="add del mod">
          <ac:chgData name="Kritika Naidu" userId="da251e7ca6ad6ddd" providerId="LiveId" clId="{696778A9-2FBE-44AB-ADAA-C8D26F2912A2}" dt="2025-06-12T12:13:05.421" v="261" actId="478"/>
          <ac:picMkLst>
            <pc:docMk/>
            <pc:sldMk cId="0" sldId="256"/>
            <ac:picMk id="4" creationId="{D85D5CA3-4D72-E1FD-CE07-A91ED7505B0A}"/>
          </ac:picMkLst>
        </pc:picChg>
      </pc:sldChg>
      <pc:sldChg chg="modSp mod">
        <pc:chgData name="Kritika Naidu" userId="da251e7ca6ad6ddd" providerId="LiveId" clId="{696778A9-2FBE-44AB-ADAA-C8D26F2912A2}" dt="2025-06-12T11:36:52.885" v="39" actId="20577"/>
        <pc:sldMkLst>
          <pc:docMk/>
          <pc:sldMk cId="0" sldId="257"/>
        </pc:sldMkLst>
        <pc:spChg chg="mod">
          <ac:chgData name="Kritika Naidu" userId="da251e7ca6ad6ddd" providerId="LiveId" clId="{696778A9-2FBE-44AB-ADAA-C8D26F2912A2}" dt="2025-06-12T11:36:52.885" v="39" actId="20577"/>
          <ac:spMkLst>
            <pc:docMk/>
            <pc:sldMk cId="0" sldId="257"/>
            <ac:spMk id="957" creationId="{00000000-0000-0000-0000-000000000000}"/>
          </ac:spMkLst>
        </pc:spChg>
      </pc:sldChg>
      <pc:sldChg chg="addSp modSp mod ord modAnim">
        <pc:chgData name="Kritika Naidu" userId="da251e7ca6ad6ddd" providerId="LiveId" clId="{696778A9-2FBE-44AB-ADAA-C8D26F2912A2}" dt="2025-06-12T12:06:53.552" v="241" actId="2085"/>
        <pc:sldMkLst>
          <pc:docMk/>
          <pc:sldMk cId="0" sldId="264"/>
        </pc:sldMkLst>
        <pc:spChg chg="mod">
          <ac:chgData name="Kritika Naidu" userId="da251e7ca6ad6ddd" providerId="LiveId" clId="{696778A9-2FBE-44AB-ADAA-C8D26F2912A2}" dt="2025-06-12T12:06:22.913" v="240" actId="1076"/>
          <ac:spMkLst>
            <pc:docMk/>
            <pc:sldMk cId="0" sldId="264"/>
            <ac:spMk id="1145" creationId="{00000000-0000-0000-0000-000000000000}"/>
          </ac:spMkLst>
        </pc:spChg>
        <pc:picChg chg="add mod">
          <ac:chgData name="Kritika Naidu" userId="da251e7ca6ad6ddd" providerId="LiveId" clId="{696778A9-2FBE-44AB-ADAA-C8D26F2912A2}" dt="2025-06-12T12:06:53.552" v="241" actId="2085"/>
          <ac:picMkLst>
            <pc:docMk/>
            <pc:sldMk cId="0" sldId="264"/>
            <ac:picMk id="3" creationId="{A61D67B0-3793-AF65-1297-2AFE04DEF0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e1f18fb453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e1f18fb453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>
          <a:extLst>
            <a:ext uri="{FF2B5EF4-FFF2-40B4-BE49-F238E27FC236}">
              <a16:creationId xmlns:a16="http://schemas.microsoft.com/office/drawing/2014/main" id="{D8995E53-CAB7-673B-FFBF-7775E6687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e1f18fb453_2_162:notes">
            <a:extLst>
              <a:ext uri="{FF2B5EF4-FFF2-40B4-BE49-F238E27FC236}">
                <a16:creationId xmlns:a16="http://schemas.microsoft.com/office/drawing/2014/main" id="{68ABA88B-B2ED-18EC-1594-DCCAED08F6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e1f18fb453_2_162:notes">
            <a:extLst>
              <a:ext uri="{FF2B5EF4-FFF2-40B4-BE49-F238E27FC236}">
                <a16:creationId xmlns:a16="http://schemas.microsoft.com/office/drawing/2014/main" id="{A2E150DC-B22D-52E3-0FCD-155E8B473C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05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b7f9929613_0_1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b7f9929613_0_1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b6f31fe010_0_1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b6f31fe010_0_1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1f18fb453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1f18fb453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e1f18fb453_2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e1f18fb453_2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e1f18fb453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e1f18fb453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125ab39b25a_2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125ab39b25a_2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24b6bd004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24b6bd004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24b6bd004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24b6bd004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200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subTitle" idx="1"/>
          </p:nvPr>
        </p:nvSpPr>
        <p:spPr>
          <a:xfrm>
            <a:off x="7200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 idx="2"/>
          </p:nvPr>
        </p:nvSpPr>
        <p:spPr>
          <a:xfrm>
            <a:off x="34038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3"/>
          </p:nvPr>
        </p:nvSpPr>
        <p:spPr>
          <a:xfrm>
            <a:off x="34038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4"/>
          </p:nvPr>
        </p:nvSpPr>
        <p:spPr>
          <a:xfrm>
            <a:off x="60876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5"/>
          </p:nvPr>
        </p:nvSpPr>
        <p:spPr>
          <a:xfrm>
            <a:off x="60876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98" name="Google Shape;198;p3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 idx="2"/>
          </p:nvPr>
        </p:nvSpPr>
        <p:spPr>
          <a:xfrm>
            <a:off x="2054375" y="1602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subTitle" idx="1"/>
          </p:nvPr>
        </p:nvSpPr>
        <p:spPr>
          <a:xfrm>
            <a:off x="2054375" y="2112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title" idx="3"/>
          </p:nvPr>
        </p:nvSpPr>
        <p:spPr>
          <a:xfrm>
            <a:off x="2054375" y="2883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4"/>
          </p:nvPr>
        </p:nvSpPr>
        <p:spPr>
          <a:xfrm>
            <a:off x="2054375" y="3393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5"/>
          </p:nvPr>
        </p:nvSpPr>
        <p:spPr>
          <a:xfrm>
            <a:off x="5972750" y="1602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6"/>
          </p:nvPr>
        </p:nvSpPr>
        <p:spPr>
          <a:xfrm>
            <a:off x="5972750" y="2112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title" idx="7"/>
          </p:nvPr>
        </p:nvSpPr>
        <p:spPr>
          <a:xfrm>
            <a:off x="5972750" y="2883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subTitle" idx="8"/>
          </p:nvPr>
        </p:nvSpPr>
        <p:spPr>
          <a:xfrm>
            <a:off x="5972750" y="3393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1" name="Google Shape;231;p3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42" name="Google Shape;42;p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ubTitle" idx="1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4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6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8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2"/>
          <p:cNvSpPr txBox="1">
            <a:spLocks noGrp="1"/>
          </p:cNvSpPr>
          <p:nvPr>
            <p:ph type="title" idx="9" hasCustomPrompt="1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idx="13" hasCustomPrompt="1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 idx="14" hasCustomPrompt="1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 idx="15" hasCustomPrompt="1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 flipH="1">
            <a:off x="1067425" y="1916900"/>
            <a:ext cx="422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1067425" y="2758700"/>
            <a:ext cx="42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060675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137" name="Google Shape;137;p2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6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613625" y="1184275"/>
            <a:ext cx="4250700" cy="14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613550" y="2661350"/>
            <a:ext cx="4250700" cy="12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7" r:id="rId5"/>
    <p:sldLayoutId id="2147483658" r:id="rId6"/>
    <p:sldLayoutId id="2147483660" r:id="rId7"/>
    <p:sldLayoutId id="2147483669" r:id="rId8"/>
    <p:sldLayoutId id="2147483674" r:id="rId9"/>
    <p:sldLayoutId id="2147483677" r:id="rId10"/>
    <p:sldLayoutId id="2147483680" r:id="rId11"/>
    <p:sldLayoutId id="214748369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ctrTitle"/>
          </p:nvPr>
        </p:nvSpPr>
        <p:spPr>
          <a:xfrm>
            <a:off x="327660" y="1378070"/>
            <a:ext cx="5394959" cy="2492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500" dirty="0">
                <a:solidFill>
                  <a:schemeClr val="lt1"/>
                </a:solidFill>
                <a:latin typeface="Congenial Black" panose="020F0502020204030204" pitchFamily="2" charset="0"/>
              </a:rPr>
              <a:t>Netflix Data Analysis Using SQL  </a:t>
            </a:r>
            <a:br>
              <a:rPr lang="en-IN" sz="2500" dirty="0">
                <a:solidFill>
                  <a:schemeClr val="lt1"/>
                </a:solidFill>
                <a:latin typeface="Congenial Black" panose="020F0502020204030204" pitchFamily="2" charset="0"/>
              </a:rPr>
            </a:br>
            <a:r>
              <a:rPr lang="en-IN" sz="2500" dirty="0">
                <a:solidFill>
                  <a:schemeClr val="lt1"/>
                </a:solidFill>
                <a:latin typeface="Congenial Black" panose="020F0502020204030204" pitchFamily="2" charset="0"/>
              </a:rPr>
              <a:t>               By Kritika Naidu  </a:t>
            </a:r>
            <a:br>
              <a:rPr lang="en-IN" sz="2500" dirty="0">
                <a:solidFill>
                  <a:schemeClr val="lt1"/>
                </a:solidFill>
                <a:latin typeface="Congenial Black" panose="020F0502020204030204" pitchFamily="2" charset="0"/>
              </a:rPr>
            </a:br>
            <a:endParaRPr sz="2500" dirty="0">
              <a:solidFill>
                <a:schemeClr val="lt1"/>
              </a:solidFill>
              <a:latin typeface="Congenial Black" panose="020F0502020204030204" pitchFamily="2" charset="0"/>
            </a:endParaRPr>
          </a:p>
        </p:txBody>
      </p:sp>
      <p:sp>
        <p:nvSpPr>
          <p:cNvPr id="374" name="Google Shape;374;p51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sz="1200" dirty="0">
                <a:solidFill>
                  <a:schemeClr val="tx1"/>
                </a:solidFill>
                <a:latin typeface="Congenial Black" panose="02000503040000020004" pitchFamily="2" charset="0"/>
              </a:rPr>
              <a:t>"Turning Data into Entertainment Intelligence" </a:t>
            </a:r>
            <a:endParaRPr sz="1200" dirty="0">
              <a:solidFill>
                <a:schemeClr val="tx1"/>
              </a:solidFill>
              <a:latin typeface="Congenial Black" panose="02000503040000020004" pitchFamily="2" charset="0"/>
            </a:endParaRPr>
          </a:p>
        </p:txBody>
      </p:sp>
      <p:grpSp>
        <p:nvGrpSpPr>
          <p:cNvPr id="375" name="Google Shape;375;p51"/>
          <p:cNvGrpSpPr/>
          <p:nvPr/>
        </p:nvGrpSpPr>
        <p:grpSpPr>
          <a:xfrm>
            <a:off x="5326380" y="1732315"/>
            <a:ext cx="3080479" cy="2527066"/>
            <a:chOff x="4941076" y="1732314"/>
            <a:chExt cx="3465783" cy="2592215"/>
          </a:xfrm>
        </p:grpSpPr>
        <p:sp>
          <p:nvSpPr>
            <p:cNvPr id="376" name="Google Shape;376;p51"/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51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443" name="Google Shape;443;p51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1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1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1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2" name="Google Shape;452;p51"/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1"/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1"/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1"/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1"/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1"/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1"/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1"/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1"/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1"/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1"/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1"/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1"/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1"/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1"/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1"/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1"/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1"/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1"/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1"/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1"/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1"/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1"/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1"/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1"/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1"/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1"/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1"/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1"/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1"/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1"/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1"/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1"/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1"/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1"/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0" name="Google Shape;870;p51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871" name="Google Shape;871;p51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51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51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51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51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51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51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51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51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51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51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51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51"/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51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920" name="Google Shape;920;p51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1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2" name="Google Shape;922;p51"/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9" name="Google Shape;939;p51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940" name="Google Shape;940;p51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1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2" name="Google Shape;942;p51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1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name="adj" fmla="val 105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51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red letters on a black background&#10;&#10;AI-generated content may be incorrect.">
            <a:extLst>
              <a:ext uri="{FF2B5EF4-FFF2-40B4-BE49-F238E27FC236}">
                <a16:creationId xmlns:a16="http://schemas.microsoft.com/office/drawing/2014/main" id="{29E056C4-7B63-B391-BD0F-155456AFE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60" y="26893"/>
            <a:ext cx="5996940" cy="13511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BAF392-171A-27EE-BACB-2777B2CA9AFF}"/>
              </a:ext>
            </a:extLst>
          </p:cNvPr>
          <p:cNvSpPr txBox="1"/>
          <p:nvPr/>
        </p:nvSpPr>
        <p:spPr>
          <a:xfrm>
            <a:off x="311727" y="248638"/>
            <a:ext cx="46853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CONCLUTION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05553-F837-E572-6867-6925879FC5CE}"/>
              </a:ext>
            </a:extLst>
          </p:cNvPr>
          <p:cNvSpPr txBox="1"/>
          <p:nvPr/>
        </p:nvSpPr>
        <p:spPr>
          <a:xfrm>
            <a:off x="203536" y="1058549"/>
            <a:ext cx="854699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SQL project showcases how powerful insights can be derived using simple queries.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highlights audience preferences, top-performing genres, and regional content focus.  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ability to categorize content using descriptions offers potential for smart tagging.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💬 “Data is the new script Netflix runs on.”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few cool things I found: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Netflix is more about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movies than TV shows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around 70%!</a:t>
            </a: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India, USA, and UK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are leading the way in content production.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Genres like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Drama, Comedy, and Documentaries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are super popular.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Some entries were missing details like the director – a reminder that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isn’t always perfect!</a:t>
            </a: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 yes – over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15% of content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mentions things like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violence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or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killing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descriptions!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project helped me sharpen my SQL skills and showed how simple queries can uncover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 business insights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Can’t wait to explore more datasets like this!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>
          <a:extLst>
            <a:ext uri="{FF2B5EF4-FFF2-40B4-BE49-F238E27FC236}">
              <a16:creationId xmlns:a16="http://schemas.microsoft.com/office/drawing/2014/main" id="{03E67AA1-976B-9C6C-DCD9-3FC7FBBE2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9227858-9B1C-A48C-4414-7ED6A027D2CF}"/>
              </a:ext>
            </a:extLst>
          </p:cNvPr>
          <p:cNvSpPr txBox="1"/>
          <p:nvPr/>
        </p:nvSpPr>
        <p:spPr>
          <a:xfrm>
            <a:off x="1331984" y="538198"/>
            <a:ext cx="6170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THANKYOU!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469F4-D885-B2BF-611F-09DDEC4E290D}"/>
              </a:ext>
            </a:extLst>
          </p:cNvPr>
          <p:cNvSpPr txBox="1"/>
          <p:nvPr/>
        </p:nvSpPr>
        <p:spPr>
          <a:xfrm>
            <a:off x="2034540" y="2338263"/>
            <a:ext cx="5365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 Black" panose="02040A04050005020304" pitchFamily="18" charset="0"/>
              </a:rPr>
              <a:t>📍 Kritika Naidu  </a:t>
            </a:r>
          </a:p>
          <a:p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 Black" panose="02040A04050005020304" pitchFamily="18" charset="0"/>
              </a:rPr>
              <a:t>🔗 GitHub: https://github.com/kritika23102001</a:t>
            </a:r>
          </a:p>
          <a:p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 Black" panose="02040A04050005020304" pitchFamily="18" charset="0"/>
              </a:rPr>
              <a:t>🔗 LinkedIn: linkedin.com/in/kritikanaidu23  </a:t>
            </a:r>
          </a:p>
          <a:p>
            <a:r>
              <a:rPr lang="en-IN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Amasis MT Pro Black" panose="02040A04050005020304" pitchFamily="18" charset="0"/>
              </a:rPr>
              <a:t>📧 Email: kritikanaidu853@gmail.com </a:t>
            </a:r>
          </a:p>
        </p:txBody>
      </p:sp>
    </p:spTree>
    <p:extLst>
      <p:ext uri="{BB962C8B-B14F-4D97-AF65-F5344CB8AC3E}">
        <p14:creationId xmlns:p14="http://schemas.microsoft.com/office/powerpoint/2010/main" val="327288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2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957" name="Google Shape;957;p52"/>
          <p:cNvSpPr txBox="1">
            <a:spLocks noGrp="1"/>
          </p:cNvSpPr>
          <p:nvPr>
            <p:ph type="body" idx="1"/>
          </p:nvPr>
        </p:nvSpPr>
        <p:spPr>
          <a:xfrm>
            <a:off x="602575" y="1653540"/>
            <a:ext cx="7821300" cy="298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sz="1600" dirty="0"/>
              <a:t>This project is a SQL-based data analysis of Netflix content using PostgreSQL.</a:t>
            </a:r>
          </a:p>
          <a:p>
            <a:pPr marL="0" indent="0">
              <a:buNone/>
            </a:pPr>
            <a:r>
              <a:rPr lang="en-US" sz="1600" dirty="0"/>
              <a:t>It involves exploring the Netflix dataset. The analysis is aimed at answering 15 real-world business questions, including content trends, top actors, genre distribution, and more.</a:t>
            </a:r>
            <a:endParaRPr lang="en-IN" sz="1600" dirty="0"/>
          </a:p>
          <a:p>
            <a:pPr marL="0" lvl="0" indent="0">
              <a:buNone/>
            </a:pPr>
            <a:endParaRPr lang="en-IN" dirty="0"/>
          </a:p>
          <a:p>
            <a:pPr marL="0" lvl="0" indent="0">
              <a:buNone/>
            </a:pPr>
            <a:endParaRPr lang="en-IN" sz="1200" dirty="0"/>
          </a:p>
          <a:p>
            <a:pPr marL="0" lvl="0" indent="0">
              <a:buNone/>
            </a:pPr>
            <a:r>
              <a:rPr lang="en-IN" sz="1400" dirty="0"/>
              <a:t>🧾 Dataset: Netflix titles dataset (from Kaggle)  </a:t>
            </a:r>
          </a:p>
          <a:p>
            <a:pPr marL="0" lvl="0" indent="0">
              <a:buNone/>
            </a:pPr>
            <a:r>
              <a:rPr lang="en-IN" sz="1400" dirty="0"/>
              <a:t>🔧 Tools Used: PostgreSQL  </a:t>
            </a:r>
          </a:p>
          <a:p>
            <a:pPr marL="0" lvl="0" indent="0">
              <a:buNone/>
            </a:pPr>
            <a:r>
              <a:rPr lang="en-IN" sz="1400" dirty="0"/>
              <a:t>📊 Objective: To uncover patterns in Netflix's global content library including trends, top-performing countries, genre analysis, and more.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3"/>
          <p:cNvSpPr txBox="1">
            <a:spLocks noGrp="1"/>
          </p:cNvSpPr>
          <p:nvPr>
            <p:ph type="title" idx="9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0" name="Google Shape;970;p53"/>
          <p:cNvSpPr txBox="1">
            <a:spLocks noGrp="1"/>
          </p:cNvSpPr>
          <p:nvPr>
            <p:ph type="title" idx="13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2" name="Google Shape;972;p53"/>
          <p:cNvSpPr txBox="1">
            <a:spLocks noGrp="1"/>
          </p:cNvSpPr>
          <p:nvPr>
            <p:ph type="title" idx="15"/>
          </p:nvPr>
        </p:nvSpPr>
        <p:spPr>
          <a:xfrm>
            <a:off x="667350" y="1337349"/>
            <a:ext cx="7676550" cy="29641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dk1"/>
                </a:solidFill>
              </a:rPr>
              <a:t>04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81" name="Google Shape;981;p53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PROBLEM STATEMENT</a:t>
            </a:r>
            <a:endParaRPr sz="3000" dirty="0"/>
          </a:p>
        </p:txBody>
      </p:sp>
      <p:sp>
        <p:nvSpPr>
          <p:cNvPr id="992" name="Google Shape;992;p53"/>
          <p:cNvSpPr txBox="1">
            <a:spLocks noGrp="1"/>
          </p:cNvSpPr>
          <p:nvPr>
            <p:ph type="subTitle" idx="6"/>
          </p:nvPr>
        </p:nvSpPr>
        <p:spPr>
          <a:xfrm>
            <a:off x="464820" y="1150620"/>
            <a:ext cx="8221980" cy="3825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/>
              <a:t>📈 Business Questions Solved</a:t>
            </a:r>
          </a:p>
          <a:p>
            <a:endParaRPr lang="en-IN" sz="1600" b="1" dirty="0"/>
          </a:p>
          <a:p>
            <a:pPr marL="482600" lvl="0" indent="-342900">
              <a:buAutoNum type="arabicPeriod"/>
            </a:pPr>
            <a:r>
              <a:rPr lang="en-US" sz="1600" dirty="0"/>
              <a:t>Count the number of Movies vs TV Shows</a:t>
            </a:r>
          </a:p>
          <a:p>
            <a:pPr marL="482600" lvl="0" indent="-342900">
              <a:buAutoNum type="arabicPeriod"/>
            </a:pPr>
            <a:endParaRPr lang="en-IN" sz="1600" dirty="0"/>
          </a:p>
          <a:p>
            <a:pPr lvl="0"/>
            <a:r>
              <a:rPr lang="en-US" sz="1600" dirty="0"/>
              <a:t>2. Find the most common rating for movies and TV shows</a:t>
            </a:r>
          </a:p>
          <a:p>
            <a:pPr lvl="0"/>
            <a:endParaRPr lang="en-IN" sz="1600" dirty="0"/>
          </a:p>
          <a:p>
            <a:pPr lvl="0"/>
            <a:r>
              <a:rPr lang="en-US" sz="1600" dirty="0"/>
              <a:t>3. List all movies released in a specific year (e.g., 2020)</a:t>
            </a:r>
          </a:p>
          <a:p>
            <a:pPr lvl="0"/>
            <a:endParaRPr lang="en-IN" sz="1600" dirty="0"/>
          </a:p>
          <a:p>
            <a:pPr lvl="0"/>
            <a:r>
              <a:rPr lang="en-US" sz="1600" dirty="0"/>
              <a:t>4. Find the top 5 countries with the most content on Netflix</a:t>
            </a:r>
          </a:p>
          <a:p>
            <a:pPr lvl="0"/>
            <a:endParaRPr lang="en-IN" sz="1600" dirty="0"/>
          </a:p>
          <a:p>
            <a:pPr lvl="0"/>
            <a:r>
              <a:rPr lang="en-US" sz="1600" dirty="0"/>
              <a:t>5. Identify the longest movie</a:t>
            </a:r>
          </a:p>
          <a:p>
            <a:pPr lvl="0"/>
            <a:endParaRPr lang="en-IN" sz="1600" dirty="0"/>
          </a:p>
          <a:p>
            <a:pPr lvl="0"/>
            <a:r>
              <a:rPr lang="en-US" sz="1600" dirty="0"/>
              <a:t>6. Find content added in the last 5 years</a:t>
            </a:r>
          </a:p>
          <a:p>
            <a:pPr lvl="0"/>
            <a:endParaRPr lang="en-IN" sz="1600" dirty="0"/>
          </a:p>
          <a:p>
            <a:pPr lvl="0"/>
            <a:r>
              <a:rPr lang="en-US" sz="1600" dirty="0"/>
              <a:t>7. Find all the movies/TV shows by director 'Rajiv Chilaka'</a:t>
            </a:r>
            <a:endParaRPr lang="en-I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5"/>
          <p:cNvSpPr txBox="1">
            <a:spLocks noGrp="1"/>
          </p:cNvSpPr>
          <p:nvPr>
            <p:ph type="title" idx="2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 dirty="0">
                <a:solidFill>
                  <a:schemeClr val="dk1"/>
                </a:solidFill>
              </a:rPr>
              <a:t>01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036" name="Google Shape;1036;p5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8. List all TV shows with more than 5 seasons</a:t>
            </a:r>
          </a:p>
          <a:p>
            <a:pPr lvl="0"/>
            <a:endParaRPr lang="en-IN" dirty="0"/>
          </a:p>
          <a:p>
            <a:pPr lvl="0"/>
            <a:r>
              <a:rPr lang="en-US" dirty="0"/>
              <a:t>9. Count the number of content items in each genre</a:t>
            </a:r>
          </a:p>
          <a:p>
            <a:pPr lvl="0"/>
            <a:endParaRPr lang="en-IN" dirty="0"/>
          </a:p>
          <a:p>
            <a:pPr lvl="0"/>
            <a:r>
              <a:rPr lang="en-US" dirty="0"/>
              <a:t>10. Find each year and the average numbers of content release in India on Netflix; return top 5 years with highest average releases</a:t>
            </a:r>
          </a:p>
          <a:p>
            <a:pPr lvl="0"/>
            <a:endParaRPr lang="en-IN" dirty="0"/>
          </a:p>
          <a:p>
            <a:pPr lvl="0"/>
            <a:r>
              <a:rPr lang="en-US" dirty="0"/>
              <a:t>11. List all movies that are documentaries</a:t>
            </a:r>
          </a:p>
          <a:p>
            <a:pPr lvl="0"/>
            <a:endParaRPr lang="en-IN" dirty="0"/>
          </a:p>
          <a:p>
            <a:pPr lvl="0"/>
            <a:r>
              <a:rPr lang="en-US" dirty="0"/>
              <a:t>12. Find all content without a director</a:t>
            </a:r>
          </a:p>
          <a:p>
            <a:pPr lvl="0"/>
            <a:endParaRPr lang="en-IN" dirty="0"/>
          </a:p>
          <a:p>
            <a:pPr lvl="0"/>
            <a:r>
              <a:rPr lang="en-US" dirty="0"/>
              <a:t>13. Find how many movies actor 'Salman Khan' appeared in the last 10 years</a:t>
            </a:r>
          </a:p>
          <a:p>
            <a:pPr lvl="0"/>
            <a:endParaRPr lang="en-IN" dirty="0"/>
          </a:p>
          <a:p>
            <a:pPr lvl="0"/>
            <a:r>
              <a:rPr lang="en-US" dirty="0"/>
              <a:t>14. Find the top 10 actors who have appeared in the highest number of movies produced in India</a:t>
            </a:r>
          </a:p>
          <a:p>
            <a:pPr lvl="0"/>
            <a:endParaRPr lang="en-IN" dirty="0"/>
          </a:p>
          <a:p>
            <a:pPr lvl="0"/>
            <a:r>
              <a:rPr lang="en-US" dirty="0"/>
              <a:t>15. Categorize the content as 'Good' or 'Bad' based on keywords like 'kill' and 'violence' in the description</a:t>
            </a: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0" name="Google Shape;1040;p5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7"/>
          <p:cNvSpPr txBox="1">
            <a:spLocks noGrp="1"/>
          </p:cNvSpPr>
          <p:nvPr>
            <p:ph type="title"/>
          </p:nvPr>
        </p:nvSpPr>
        <p:spPr>
          <a:xfrm>
            <a:off x="313015" y="27329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SNIPPET</a:t>
            </a:r>
            <a:endParaRPr dirty="0"/>
          </a:p>
        </p:txBody>
      </p:sp>
      <p:sp>
        <p:nvSpPr>
          <p:cNvPr id="1077" name="Google Shape;1077;p57"/>
          <p:cNvSpPr txBox="1">
            <a:spLocks noGrp="1"/>
          </p:cNvSpPr>
          <p:nvPr>
            <p:ph type="subTitle" idx="1"/>
          </p:nvPr>
        </p:nvSpPr>
        <p:spPr>
          <a:xfrm>
            <a:off x="177888" y="890680"/>
            <a:ext cx="8446089" cy="3979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🎬 Snippet 1: Count Movies vs TV Shows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100" dirty="0">
              <a:solidFill>
                <a:schemeClr val="bg1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>
                <a:solidFill>
                  <a:schemeClr val="bg1"/>
                </a:solidFill>
                <a:latin typeface="Arial Unicode MS"/>
              </a:rPr>
              <a:t>SELECT type, COUNT(</a:t>
            </a:r>
            <a:r>
              <a:rPr lang="en-US" altLang="en-US" sz="1100" dirty="0" err="1">
                <a:solidFill>
                  <a:schemeClr val="bg1"/>
                </a:solidFill>
                <a:latin typeface="Arial Unicode MS"/>
              </a:rPr>
              <a:t>show_id</a:t>
            </a:r>
            <a:r>
              <a:rPr lang="en-US" altLang="en-US" sz="1100" dirty="0">
                <a:solidFill>
                  <a:schemeClr val="bg1"/>
                </a:solidFill>
                <a:latin typeface="Arial Unicode MS"/>
              </a:rPr>
              <a:t>) AS </a:t>
            </a:r>
            <a:r>
              <a:rPr lang="en-US" altLang="en-US" sz="1100" dirty="0" err="1">
                <a:solidFill>
                  <a:schemeClr val="bg1"/>
                </a:solidFill>
                <a:latin typeface="Arial Unicode MS"/>
              </a:rPr>
              <a:t>total_content</a:t>
            </a:r>
            <a:endParaRPr lang="en-US" altLang="en-US" sz="1100" dirty="0">
              <a:solidFill>
                <a:schemeClr val="bg1"/>
              </a:solidFill>
              <a:latin typeface="Arial Unicode M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lang="en-US" alt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 </a:t>
            </a:r>
            <a:r>
              <a:rPr lang="en-US" altLang="en-US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netflix</a:t>
            </a:r>
            <a:r>
              <a:rPr lang="en-US" alt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GROUP BY type;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100" b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🎬 Snippet 2: Most Common Rating by Type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SELECT type, rating FROM ( SELECT type, rating, COUNT(*) AS count,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RANK() OVER (PARTITION BY type ORDER BY COUNT(*) DESC) AS ranking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FROM </a:t>
            </a:r>
            <a:r>
              <a:rPr lang="en-US" altLang="en-US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netflix</a:t>
            </a:r>
            <a:r>
              <a:rPr lang="en-US" alt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GROUP BY type, rating ) AS ranked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WHERE ranking 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7" name="Google Shape;1087;p57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B24950-5F2E-5F8A-95AA-8BB369746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15" y="3661001"/>
            <a:ext cx="6802820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🎬 Snippet 3: Top 5 Countries with Most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SELECT UNNEST(STRING_TO_ARRAY(country, ',')) AS country,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COUNT(*) AS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total_content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netflix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lang="en-US" altLang="en-US" sz="1000" dirty="0">
                <a:solidFill>
                  <a:schemeClr val="bg1"/>
                </a:solidFill>
                <a:latin typeface="Arial Unicode MS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 LIMIT 5;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">
            <a:extLst>
              <a:ext uri="{FF2B5EF4-FFF2-40B4-BE49-F238E27FC236}">
                <a16:creationId xmlns:a16="http://schemas.microsoft.com/office/drawing/2014/main" id="{ECBA4CF1-A573-A129-CF97-0B2BCA44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" y="453025"/>
            <a:ext cx="477012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🎬 Snippet 4: Identify TV Shows with More than 5 Seasons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SELECT * 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netflix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type = 'TV Show’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SPLIT_PART(duration, ' ', 1)::NUMERIC &gt; 5; 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9C42198A-FE7D-A005-D3EB-AB887AC63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" y="2100505"/>
            <a:ext cx="8994228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🎬 Snippet 5: Categorize Content by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WHEN description ILIKE '%kill%' OR description ILIKE '%violence%’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THEN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Bad_Content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ELSE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Good_Content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END AS category,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COUNT(*) AS total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netflix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GROUP BY category;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6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756695" cy="789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KEY FINDINGS AND INSIGHTS</a:t>
            </a:r>
            <a:endParaRPr sz="3000" dirty="0"/>
          </a:p>
        </p:txBody>
      </p:sp>
      <p:sp>
        <p:nvSpPr>
          <p:cNvPr id="1185" name="Google Shape;1185;p60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992E6F-0507-8B5B-940F-902D425B8049}"/>
              </a:ext>
            </a:extLst>
          </p:cNvPr>
          <p:cNvSpPr txBox="1"/>
          <p:nvPr/>
        </p:nvSpPr>
        <p:spPr>
          <a:xfrm>
            <a:off x="0" y="929640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Content Breakdown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Netflix hosts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~70% Movies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~30% TV Shows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emphasizing a film-heavy catalog.</a:t>
            </a:r>
          </a:p>
          <a:p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Dominant Ratings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most common ratings: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Movies: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TV-MA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(suitable for mature audiences)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TV Shows: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TV-14</a:t>
            </a:r>
            <a:b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→ Reflects Netflix’s focus on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teen and adult content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Top Countries Producing Content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USA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India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and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UK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top the list.</a:t>
            </a: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India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alone contributes to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 1,200+ titles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showing strong regional investment.</a:t>
            </a:r>
          </a:p>
          <a:p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Longest Movie on Netflix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Identified using duration — ideal for highlighting unique content.</a:t>
            </a:r>
          </a:p>
          <a:p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Recent Growth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3,000+ titles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added in the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last 5 years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— shows rapid content expansion.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6685CB-62F9-317C-D045-23B12B650621}"/>
              </a:ext>
            </a:extLst>
          </p:cNvPr>
          <p:cNvSpPr txBox="1"/>
          <p:nvPr/>
        </p:nvSpPr>
        <p:spPr>
          <a:xfrm>
            <a:off x="143583" y="278814"/>
            <a:ext cx="885683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Notable Director: Rajiv Chilaka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Creator of </a:t>
            </a:r>
            <a:r>
              <a:rPr lang="en-US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Chhota Bheem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has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directed over 20 shows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 major contributor to kids’ content.</a:t>
            </a:r>
          </a:p>
          <a:p>
            <a:endParaRPr lang="en-US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TV Shows with Long Runs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100+ TV shows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have more than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 seasons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indicating consistent viewer engagement.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8. Genre Trends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Dramas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International Movies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and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Comedies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are the top 3 genres.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Documentaries alone contribute to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500+ titles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10. Actor Insights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Salman Khan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has featured in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10+ titles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last decade.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 Indian actors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with max appearances identified from casts.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11. Content Sentiment Analysis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Description-based sentiment reveals: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15% of content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includes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“kill” or “violence”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tagged as </a:t>
            </a:r>
            <a:r>
              <a:rPr lang="en-US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Bad Content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Remaining </a:t>
            </a:r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85% labeled Good Content</a:t>
            </a:r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9"/>
          <p:cNvSpPr txBox="1">
            <a:spLocks noGrp="1"/>
          </p:cNvSpPr>
          <p:nvPr>
            <p:ph type="title"/>
          </p:nvPr>
        </p:nvSpPr>
        <p:spPr>
          <a:xfrm>
            <a:off x="304800" y="67352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CHARTS</a:t>
            </a:r>
            <a:endParaRPr dirty="0"/>
          </a:p>
        </p:txBody>
      </p:sp>
      <p:pic>
        <p:nvPicPr>
          <p:cNvPr id="3" name="Picture 2" descr="A graph of different types of television shows&#10;&#10;AI-generated content may be incorrect.">
            <a:extLst>
              <a:ext uri="{FF2B5EF4-FFF2-40B4-BE49-F238E27FC236}">
                <a16:creationId xmlns:a16="http://schemas.microsoft.com/office/drawing/2014/main" id="{A61D67B0-3793-AF65-1297-2AFE04DEF0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4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791193"/>
            <a:ext cx="8206740" cy="42233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993</Words>
  <Application>Microsoft Office PowerPoint</Application>
  <PresentationFormat>On-screen Show (16:9)</PresentationFormat>
  <Paragraphs>146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Congenial Black</vt:lpstr>
      <vt:lpstr>Arial</vt:lpstr>
      <vt:lpstr>Roboto</vt:lpstr>
      <vt:lpstr>Roboto Condensed</vt:lpstr>
      <vt:lpstr>Roboto Condensed Light</vt:lpstr>
      <vt:lpstr>Amasis MT Pro Black</vt:lpstr>
      <vt:lpstr>Arial Unicode MS</vt:lpstr>
      <vt:lpstr>Series Screenwriter Portfolio Minitheme XL by Slidesgo</vt:lpstr>
      <vt:lpstr>Netflix Data Analysis Using SQL                  By Kritika Naidu   </vt:lpstr>
      <vt:lpstr>PROJECT INTRODUCTION</vt:lpstr>
      <vt:lpstr>01</vt:lpstr>
      <vt:lpstr>01</vt:lpstr>
      <vt:lpstr>SQL SNIPPET</vt:lpstr>
      <vt:lpstr>PowerPoint Presentation</vt:lpstr>
      <vt:lpstr>KEY FINDINGS AND INSIGHTS</vt:lpstr>
      <vt:lpstr>PowerPoint Presentation</vt:lpstr>
      <vt:lpstr>VISUAL CHARTS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Kritika Naidu</cp:lastModifiedBy>
  <cp:revision>1</cp:revision>
  <dcterms:modified xsi:type="dcterms:W3CDTF">2025-06-12T12:13:09Z</dcterms:modified>
</cp:coreProperties>
</file>