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11" r:id="rId5"/>
    <p:sldId id="310" r:id="rId6"/>
    <p:sldId id="257" r:id="rId7"/>
    <p:sldId id="296" r:id="rId8"/>
    <p:sldId id="298" r:id="rId9"/>
    <p:sldId id="300" r:id="rId10"/>
    <p:sldId id="303" r:id="rId11"/>
    <p:sldId id="307" r:id="rId12"/>
    <p:sldId id="304" r:id="rId13"/>
    <p:sldId id="313" r:id="rId14"/>
    <p:sldId id="315" r:id="rId15"/>
    <p:sldId id="317" r:id="rId16"/>
    <p:sldId id="319" r:id="rId17"/>
    <p:sldId id="323" r:id="rId18"/>
    <p:sldId id="322" r:id="rId19"/>
    <p:sldId id="324" r:id="rId20"/>
    <p:sldId id="283" r:id="rId21"/>
    <p:sldId id="326" r:id="rId22"/>
    <p:sldId id="328" r:id="rId23"/>
    <p:sldId id="330" r:id="rId24"/>
    <p:sldId id="332" r:id="rId25"/>
    <p:sldId id="339" r:id="rId26"/>
    <p:sldId id="334" r:id="rId27"/>
    <p:sldId id="335" r:id="rId28"/>
    <p:sldId id="337" r:id="rId29"/>
    <p:sldId id="336" r:id="rId30"/>
    <p:sldId id="341" r:id="rId31"/>
    <p:sldId id="338" r:id="rId32"/>
    <p:sldId id="333" r:id="rId33"/>
    <p:sldId id="272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64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200" b="1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Blog</a:t>
          </a:r>
          <a:br>
            <a:rPr lang="en-US" sz="2100" b="0" i="0" kern="1200" dirty="0">
              <a:solidFill>
                <a:schemeClr val="bg1"/>
              </a:solidFill>
            </a:rPr>
          </a:br>
          <a:r>
            <a:rPr lang="en-US" sz="2100" b="0" i="0" kern="1200" dirty="0">
              <a:solidFill>
                <a:schemeClr val="bg1"/>
              </a:solidFill>
            </a:rPr>
            <a:t>dev.to/kritika27</a:t>
          </a:r>
          <a:endParaRPr lang="en-US" sz="1800" b="0" i="0" kern="1200" dirty="0">
            <a:solidFill>
              <a:schemeClr val="bg1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200" b="1" i="0" kern="1200" dirty="0">
              <a:solidFill>
                <a:schemeClr val="bg1"/>
              </a:solidFill>
            </a:rPr>
            <a:t>Twitter</a:t>
          </a:r>
        </a:p>
        <a:p>
          <a:r>
            <a:rPr lang="en-US" sz="2100" b="0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@kritikasri27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200" b="1" i="0" dirty="0">
              <a:solidFill>
                <a:schemeClr val="bg1"/>
              </a:solidFill>
            </a:rPr>
            <a:t>Email</a:t>
          </a:r>
          <a:br>
            <a:rPr lang="en-US" sz="2200" b="0" i="0" dirty="0">
              <a:solidFill>
                <a:schemeClr val="bg1"/>
              </a:solidFill>
            </a:rPr>
          </a:br>
          <a:r>
            <a:rPr lang="en-US" sz="2200" b="0" i="0" dirty="0">
              <a:solidFill>
                <a:schemeClr val="bg1"/>
              </a:solidFill>
            </a:rPr>
            <a:t>kritikasri27@gmail.com</a:t>
          </a:r>
          <a:endParaRPr lang="en-US" sz="1800" b="0" i="0" dirty="0">
            <a:solidFill>
              <a:schemeClr val="bg1"/>
            </a:solidFill>
          </a:endParaRP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b="0" i="0"/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200" b="1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Github</a:t>
          </a:r>
          <a:br>
            <a:rPr lang="en-US" sz="2200" b="0" i="0" kern="1200" dirty="0">
              <a:solidFill>
                <a:schemeClr val="bg1"/>
              </a:solidFill>
            </a:rPr>
          </a:br>
          <a:r>
            <a:rPr lang="en-US" sz="2200" b="0" i="0" kern="1200" dirty="0">
              <a:solidFill>
                <a:schemeClr val="bg1"/>
              </a:solidFill>
            </a:rPr>
            <a:t>kritika27</a:t>
          </a:r>
          <a:endParaRPr lang="en-US" sz="1800" b="0" i="0" kern="1200" dirty="0">
            <a:solidFill>
              <a:schemeClr val="bg1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b="0" i="0"/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2686"/>
          <a:ext cx="3245048" cy="874702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64597" y="199494"/>
          <a:ext cx="481556" cy="4810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010751" y="2686"/>
          <a:ext cx="1966172" cy="930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49" tIns="98449" rIns="98449" bIns="9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Blog</a:t>
          </a:r>
          <a:br>
            <a:rPr lang="en-US" sz="2100" b="0" i="0" kern="1200" dirty="0">
              <a:solidFill>
                <a:schemeClr val="bg1"/>
              </a:solidFill>
            </a:rPr>
          </a:br>
          <a:r>
            <a:rPr lang="en-US" sz="2100" b="0" i="0" kern="1200" dirty="0">
              <a:solidFill>
                <a:schemeClr val="bg1"/>
              </a:solidFill>
            </a:rPr>
            <a:t>dev.to/kritika27</a:t>
          </a:r>
          <a:endParaRPr lang="en-US" sz="1800" b="0" i="0" kern="1200" dirty="0">
            <a:solidFill>
              <a:schemeClr val="bg1"/>
            </a:solidFill>
          </a:endParaRPr>
        </a:p>
      </dsp:txBody>
      <dsp:txXfrm>
        <a:off x="1010751" y="2686"/>
        <a:ext cx="1966172" cy="930225"/>
      </dsp:txXfrm>
    </dsp:sp>
    <dsp:sp modelId="{A7FEDAED-2CDA-4D2F-883D-8D7438E3B422}">
      <dsp:nvSpPr>
        <dsp:cNvPr id="0" name=""/>
        <dsp:cNvSpPr/>
      </dsp:nvSpPr>
      <dsp:spPr>
        <a:xfrm>
          <a:off x="0" y="1158421"/>
          <a:ext cx="3245048" cy="874702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264597" y="1355229"/>
          <a:ext cx="481556" cy="4810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1010751" y="1158421"/>
          <a:ext cx="1966172" cy="930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49" tIns="98449" rIns="98449" bIns="9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chemeClr val="bg1"/>
              </a:solidFill>
            </a:rPr>
            <a:t>Twitter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@kritikasri27</a:t>
          </a:r>
        </a:p>
      </dsp:txBody>
      <dsp:txXfrm>
        <a:off x="1010751" y="1158421"/>
        <a:ext cx="1966172" cy="930225"/>
      </dsp:txXfrm>
    </dsp:sp>
    <dsp:sp modelId="{712D2B29-4977-4B70-ABE9-215A9E804015}">
      <dsp:nvSpPr>
        <dsp:cNvPr id="0" name=""/>
        <dsp:cNvSpPr/>
      </dsp:nvSpPr>
      <dsp:spPr>
        <a:xfrm>
          <a:off x="0" y="2314156"/>
          <a:ext cx="3245048" cy="874702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264597" y="2510964"/>
          <a:ext cx="481556" cy="48108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010751" y="2314156"/>
          <a:ext cx="1966172" cy="930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49" tIns="98449" rIns="98449" bIns="9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chemeClr val="bg1"/>
              </a:solidFill>
            </a:rPr>
            <a:t>Email</a:t>
          </a:r>
          <a:br>
            <a:rPr lang="en-US" sz="2200" b="0" i="0" kern="1200" dirty="0">
              <a:solidFill>
                <a:schemeClr val="bg1"/>
              </a:solidFill>
            </a:rPr>
          </a:br>
          <a:r>
            <a:rPr lang="en-US" sz="2200" b="0" i="0" kern="1200" dirty="0">
              <a:solidFill>
                <a:schemeClr val="bg1"/>
              </a:solidFill>
            </a:rPr>
            <a:t>kritikasri27@gmail.com</a:t>
          </a:r>
          <a:endParaRPr lang="en-US" sz="1800" b="0" i="0" kern="1200" dirty="0">
            <a:solidFill>
              <a:schemeClr val="bg1"/>
            </a:solidFill>
          </a:endParaRPr>
        </a:p>
      </dsp:txBody>
      <dsp:txXfrm>
        <a:off x="1010751" y="2314156"/>
        <a:ext cx="1966172" cy="930225"/>
      </dsp:txXfrm>
    </dsp:sp>
    <dsp:sp modelId="{59534EC1-7FD9-454B-8378-AACE14683CA9}">
      <dsp:nvSpPr>
        <dsp:cNvPr id="0" name=""/>
        <dsp:cNvSpPr/>
      </dsp:nvSpPr>
      <dsp:spPr>
        <a:xfrm>
          <a:off x="0" y="3469890"/>
          <a:ext cx="3245048" cy="874702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264597" y="3666698"/>
          <a:ext cx="481556" cy="4810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1010751" y="3469890"/>
          <a:ext cx="1966172" cy="930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49" tIns="98449" rIns="98449" bIns="9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Github</a:t>
          </a:r>
          <a:br>
            <a:rPr lang="en-US" sz="2200" b="0" i="0" kern="1200" dirty="0">
              <a:solidFill>
                <a:schemeClr val="bg1"/>
              </a:solidFill>
            </a:rPr>
          </a:br>
          <a:r>
            <a:rPr lang="en-US" sz="2200" b="0" i="0" kern="1200" dirty="0">
              <a:solidFill>
                <a:schemeClr val="bg1"/>
              </a:solidFill>
            </a:rPr>
            <a:t>kritika27</a:t>
          </a:r>
          <a:endParaRPr lang="en-US" sz="1800" b="0" i="0" kern="1200" dirty="0">
            <a:solidFill>
              <a:schemeClr val="bg1"/>
            </a:solidFill>
          </a:endParaRPr>
        </a:p>
      </dsp:txBody>
      <dsp:txXfrm>
        <a:off x="1010751" y="3469890"/>
        <a:ext cx="1966172" cy="930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7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tsrc.io/5-strong-reasons-to-use-typescript-with-react-bc987da5d90n7" TargetMode="External"/><Relationship Id="rId2" Type="http://schemas.openxmlformats.org/officeDocument/2006/relationships/hyperlink" Target="https://www.freecodecamp.org/news/best-practices-for-react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watch?v=3rKyewl7wzo" TargetMode="External"/><Relationship Id="rId5" Type="http://schemas.openxmlformats.org/officeDocument/2006/relationships/hyperlink" Target="https://aglowiditsolutions.com/blog/typescript-vs-javascript/" TargetMode="External"/><Relationship Id="rId4" Type="http://schemas.openxmlformats.org/officeDocument/2006/relationships/hyperlink" Target="https://medium.com/codex/mastering-react-good-practices-when-using-typescript-7240cbaf4fc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C082-E6A8-42D8-8690-153BF430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8" y="1152000"/>
            <a:ext cx="9751400" cy="3259744"/>
          </a:xfrm>
        </p:spPr>
        <p:txBody>
          <a:bodyPr>
            <a:noAutofit/>
          </a:bodyPr>
          <a:lstStyle/>
          <a:p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THINK WHILE</a:t>
            </a:r>
            <a:b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APPS IN REACT-TYPESCRIPT.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97DEC-DB47-4C8E-B5EE-97A4409437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7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13DDE-CF7A-4AF0-903C-CBE426C83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A00EB-F40D-4768-B562-EDED6D5ED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31" b="6666"/>
          <a:stretch/>
        </p:blipFill>
        <p:spPr>
          <a:xfrm>
            <a:off x="358218" y="622169"/>
            <a:ext cx="11142483" cy="51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A2D-0816-4C3C-B091-8ED7329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TYPESCRIPT?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ED2A5-FFB1-4F38-836C-92DFD63AA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7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A4408-58A7-4694-83FA-F35BD7CFE2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47D18-F60A-4C64-9405-D714C60E7D68}"/>
              </a:ext>
            </a:extLst>
          </p:cNvPr>
          <p:cNvSpPr txBox="1"/>
          <p:nvPr/>
        </p:nvSpPr>
        <p:spPr>
          <a:xfrm>
            <a:off x="1621410" y="640080"/>
            <a:ext cx="768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TYPESCRIPT IS EASY TO INTEGRATE WITH OTHER FRAMEWORKS LIKE REACTJS,NEXTJS,ETC.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A BETTER OPTION IF WE ARE WORKING IN A BIG TEAM SO THAT WE CAN AVOID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USED IN LARGE COMPLEX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JS,JAVA,C# DEVELOPERS CAN LEARN IT EASILY.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31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C082-E6A8-42D8-8690-153BF430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8" y="1152000"/>
            <a:ext cx="9751400" cy="3259744"/>
          </a:xfrm>
        </p:spPr>
        <p:txBody>
          <a:bodyPr>
            <a:noAutofit/>
          </a:bodyPr>
          <a:lstStyle/>
          <a:p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THINK WHILE</a:t>
            </a:r>
            <a:b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APPS IN REACT-TYPESCRIPT.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97DEC-DB47-4C8E-B5EE-97A4409437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0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A2D-0816-4C3C-B091-8ED7329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THIS TALK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ED2A5-FFB1-4F38-836C-92DFD63AA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4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A4408-58A7-4694-83FA-F35BD7CFE2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47D18-F60A-4C64-9405-D714C60E7D68}"/>
              </a:ext>
            </a:extLst>
          </p:cNvPr>
          <p:cNvSpPr txBox="1"/>
          <p:nvPr/>
        </p:nvSpPr>
        <p:spPr>
          <a:xfrm>
            <a:off x="1621410" y="640080"/>
            <a:ext cx="768096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A BEGINNER FRIENDLY TALK AND IS FOR ALL THOSE WHO ARE INTO JAVASCRIPT, REACT, TYPESCRIPT, FRONTEND,PROGRAMMING.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A SHORT TALK AND NOT A DETAILED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TALKS ABOUT THE BEST PRACTICES AND THE APPROACH WE CAN TAKE BASED ON WHAT I HAVE LEARNED FROM THE WORLD AND MY EXPERIENCE.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02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4ED69A-944B-4A56-9852-059BECE6A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92B57-928B-4785-8BCE-9BA1A2A4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76375"/>
            <a:ext cx="10287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8472-BE8A-4207-A3A8-BA2789B4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NEXT STEPS…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F46BA-CC7D-412C-B4E1-52F163613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4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A4408-58A7-4694-83FA-F35BD7CFE2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47D18-F60A-4C64-9405-D714C60E7D68}"/>
              </a:ext>
            </a:extLst>
          </p:cNvPr>
          <p:cNvSpPr txBox="1"/>
          <p:nvPr/>
        </p:nvSpPr>
        <p:spPr>
          <a:xfrm>
            <a:off x="1725105" y="790909"/>
            <a:ext cx="76809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REACT APP USING TYPESCRIPT TEMPLATE.</a:t>
            </a:r>
          </a:p>
          <a:p>
            <a:r>
              <a:rPr lang="en-US" sz="2400" dirty="0"/>
              <a:t>      npx create-react-app my-app --template typescript.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REACT.FC TO YOUR FUNCTION COMPONENTS.DECLARE INTERFACE,TYPES,ADD TYPES TO YOUR DECLARED STATE,EVENTS,PROPS.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93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8472-BE8A-4207-A3A8-BA2789B4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 BEST PRACTICES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F46BA-CC7D-412C-B4E1-52F163613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9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hree guys working from a home office">
            <a:extLst>
              <a:ext uri="{FF2B5EF4-FFF2-40B4-BE49-F238E27FC236}">
                <a16:creationId xmlns:a16="http://schemas.microsoft.com/office/drawing/2014/main" id="{61ADC276-B80F-4EA0-914C-7CBCB5FBCD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5545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904259-F299-441A-A828-7FD4602D5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</p:spPr>
        <p:txBody>
          <a:bodyPr>
            <a:noAutofit/>
          </a:bodyPr>
          <a:lstStyle/>
          <a:p>
            <a:r>
              <a:rPr lang="en-US" sz="5400" b="1" dirty="0"/>
              <a:t>KRITIKA SRIVASTAVA,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18279B-2D44-4119-896A-22026349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/>
          <a:p>
            <a:r>
              <a:rPr lang="en-US" sz="3600" b="1" dirty="0"/>
              <a:t>FRONTEND DEVELOPER @GLOBALLOGIC</a:t>
            </a:r>
          </a:p>
        </p:txBody>
      </p:sp>
    </p:spTree>
    <p:extLst>
      <p:ext uri="{BB962C8B-B14F-4D97-AF65-F5344CB8AC3E}">
        <p14:creationId xmlns:p14="http://schemas.microsoft.com/office/powerpoint/2010/main" val="166267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8472-BE8A-4207-A3A8-BA2789B4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REACT-TYPESCRIPT BEST PRACTICES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F46BA-CC7D-412C-B4E1-52F163613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3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A4408-58A7-4694-83FA-F35BD7CFE2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47D18-F60A-4C64-9405-D714C60E7D68}"/>
              </a:ext>
            </a:extLst>
          </p:cNvPr>
          <p:cNvSpPr txBox="1"/>
          <p:nvPr/>
        </p:nvSpPr>
        <p:spPr>
          <a:xfrm>
            <a:off x="2255520" y="1874729"/>
            <a:ext cx="768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USE ‘?’ IF WE KNOW THAT WE HAVE NULL VALUE IN OUR ARRAY SO THAT IT DOES NOT GIVE ERROR LATER.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498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88FF7-5A27-4926-8B98-A72CBCFC2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C7B45-CCB0-4883-960A-0FBFE3F5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738187"/>
            <a:ext cx="77057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EFBE2-F2D2-46E8-B678-14DBC8207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74B3A-5674-428F-8F40-A265679B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66862"/>
            <a:ext cx="103822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15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8115E9-FA37-4B96-BE2B-A69CFEF37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86444-AB2E-4E31-B15E-634C786D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85900"/>
            <a:ext cx="1030605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BC06B-A692-42CB-BDF0-9A48B0821A59}"/>
              </a:ext>
            </a:extLst>
          </p:cNvPr>
          <p:cNvSpPr txBox="1"/>
          <p:nvPr/>
        </p:nvSpPr>
        <p:spPr>
          <a:xfrm>
            <a:off x="3337089" y="754144"/>
            <a:ext cx="5334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INFERRED TYPES</a:t>
            </a:r>
          </a:p>
        </p:txBody>
      </p:sp>
    </p:spTree>
    <p:extLst>
      <p:ext uri="{BB962C8B-B14F-4D97-AF65-F5344CB8AC3E}">
        <p14:creationId xmlns:p14="http://schemas.microsoft.com/office/powerpoint/2010/main" val="59682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494F7-656B-410F-87A1-D2BFC501B8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D9A82-0460-47FB-91F2-3CA8F26DC2C7}"/>
              </a:ext>
            </a:extLst>
          </p:cNvPr>
          <p:cNvSpPr txBox="1"/>
          <p:nvPr/>
        </p:nvSpPr>
        <p:spPr>
          <a:xfrm>
            <a:off x="2359742" y="1997839"/>
            <a:ext cx="6387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REUSE THE TYPES INSTEAD OF DECLARING IT AGAIN AND AGAIN TO AVOID CODE REPETITION.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665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98A4A-FAC2-4C0F-A3F0-7B061246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0D3FB-4FD4-4499-BAEA-43C33147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357312"/>
            <a:ext cx="8286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A2D-0816-4C3C-B091-8ED7329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EXPLORING..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ED2A5-FFB1-4F38-836C-92DFD63AA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36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4E7AE-4C82-4085-BDF8-905CF4661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26B18-9465-4CEE-B415-606FB3FB2F34}"/>
              </a:ext>
            </a:extLst>
          </p:cNvPr>
          <p:cNvSpPr txBox="1"/>
          <p:nvPr/>
        </p:nvSpPr>
        <p:spPr>
          <a:xfrm>
            <a:off x="236800" y="1134296"/>
            <a:ext cx="117103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ENUMERATION OR ENUM IS TYPESCRIPT DATA </a:t>
            </a:r>
          </a:p>
          <a:p>
            <a:r>
              <a:rPr lang="en-US" sz="3600" dirty="0"/>
              <a:t>     THAT ALLOWS US TO DETERMINE A SET OF NAMED</a:t>
            </a:r>
          </a:p>
          <a:p>
            <a:r>
              <a:rPr lang="en-US" sz="3600" dirty="0"/>
              <a:t>     CONSTANTS. USING ENUMS CAN MAKE IT EASIER TO </a:t>
            </a:r>
          </a:p>
          <a:p>
            <a:r>
              <a:rPr lang="en-US" sz="3600" dirty="0"/>
              <a:t>     DOCUMENT INTENT OR CREATE A SET OF DISTINCT CASES.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GENERICS.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DECORATORS.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ADVANCED TYPES.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608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6A019-9F69-4AF0-987A-F8F8589FA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6DF17-388D-4F6D-9F81-3E9B1ED37881}"/>
              </a:ext>
            </a:extLst>
          </p:cNvPr>
          <p:cNvSpPr txBox="1"/>
          <p:nvPr/>
        </p:nvSpPr>
        <p:spPr>
          <a:xfrm>
            <a:off x="1294750" y="2384981"/>
            <a:ext cx="96025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https://www.freecodecamp.org/news/best-practices-for-react/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https://blog.bitsrc.io/5-strong-reasons-to-use-typescript-with-react-bc987da5d90n7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https://medium.com/codex/mastering-react-good-practices-when-using-typescript-7240cbaf4fc6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https://aglowiditsolutions.com/blog/typescript-vs-javascript/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https://www.youtube.com/watch?v=3rKyewl7wzo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E9FEB-8ED1-4A52-BF6C-33733D906935}"/>
              </a:ext>
            </a:extLst>
          </p:cNvPr>
          <p:cNvSpPr txBox="1"/>
          <p:nvPr/>
        </p:nvSpPr>
        <p:spPr>
          <a:xfrm>
            <a:off x="3572759" y="1027522"/>
            <a:ext cx="4130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082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Stairs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6F2C19-0689-4B63-8A83-297B6376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722F-37EC-443F-AE71-6E9C033B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 DEVELOPER (REACTJS).</a:t>
            </a:r>
          </a:p>
          <a:p>
            <a:r>
              <a:rPr lang="en-US" dirty="0"/>
              <a:t>HAVE A TECH BLOG ON DEV ON dev.to/kritika27.</a:t>
            </a:r>
          </a:p>
          <a:p>
            <a:r>
              <a:rPr lang="en-US" dirty="0"/>
              <a:t>DOG LOVER.</a:t>
            </a:r>
          </a:p>
          <a:p>
            <a:r>
              <a:rPr lang="en-US" dirty="0"/>
              <a:t>I LIKE TO PAINT,SKETCH,WRITE,DO PHOTOGRAPHY. I LIKE TO PICK UP NEW HOBBIES.</a:t>
            </a:r>
          </a:p>
          <a:p>
            <a:r>
              <a:rPr lang="en-US" dirty="0"/>
              <a:t>YOU WILL OFTEN FIND ME SENDING MEMES </a:t>
            </a:r>
            <a:r>
              <a:rPr lang="en-US"/>
              <a:t>TO FRIENDS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0F2ED-980E-4DAB-9741-86DED0398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0E41E9-E887-49CF-A358-8367F0C348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4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an talking at a meeting">
            <a:extLst>
              <a:ext uri="{FF2B5EF4-FFF2-40B4-BE49-F238E27FC236}">
                <a16:creationId xmlns:a16="http://schemas.microsoft.com/office/drawing/2014/main" id="{BFC993BA-4372-4EFC-9679-4110390AB7D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  <p:graphicFrame>
        <p:nvGraphicFramePr>
          <p:cNvPr id="6" name="Content Placeholder 2" descr="SmartArt Placeholder - Contact List">
            <a:extLst>
              <a:ext uri="{FF2B5EF4-FFF2-40B4-BE49-F238E27FC236}">
                <a16:creationId xmlns:a16="http://schemas.microsoft.com/office/drawing/2014/main" id="{1A11682C-5A33-4416-B522-95A3BA9A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81459"/>
              </p:ext>
            </p:extLst>
          </p:nvPr>
        </p:nvGraphicFramePr>
        <p:xfrm>
          <a:off x="7866952" y="1274097"/>
          <a:ext cx="3245049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53DBE9-9FD5-4991-AD9F-36A7F0991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A82B6-2CCF-47B3-9E74-D82136DA320D}"/>
              </a:ext>
            </a:extLst>
          </p:cNvPr>
          <p:cNvSpPr txBox="1"/>
          <p:nvPr/>
        </p:nvSpPr>
        <p:spPr>
          <a:xfrm>
            <a:off x="2272063" y="2151728"/>
            <a:ext cx="7647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YOU PREFER TO IMPLEMENT TYPESCRIPT IN YOUR PROJECT?</a:t>
            </a:r>
          </a:p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 AND WHY NOT?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06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A2D-0816-4C3C-B091-8ED7329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FRIENDS…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ED2A5-FFB1-4F38-836C-92DFD63AA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5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2B8F3-4133-43C4-BA1C-52325675C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B501F-2419-47B0-BA55-C38482BB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72" y="424469"/>
            <a:ext cx="6131475" cy="61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3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A2D-0816-4C3C-B091-8ED7329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TINGLE…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ED2A5-FFB1-4F38-836C-92DFD63AA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5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E0DA5E-B032-461D-BD7F-232FF4408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EB5E6-C1BB-4B88-A870-86E49922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8" y="353007"/>
            <a:ext cx="7415553" cy="63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A2D-0816-4C3C-B091-8ED7329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ED2A5-FFB1-4F38-836C-92DFD63AA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A4408-58A7-4694-83FA-F35BD7CFE2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47D18-F60A-4C64-9405-D714C60E7D68}"/>
              </a:ext>
            </a:extLst>
          </p:cNvPr>
          <p:cNvSpPr txBox="1"/>
          <p:nvPr/>
        </p:nvSpPr>
        <p:spPr>
          <a:xfrm>
            <a:off x="1621410" y="640080"/>
            <a:ext cx="7680960" cy="585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TYPESCRIPT IS A SUPERSET OF JAVASCRIPT DEVELOPED AND MAINTAINED BY MICROSOFT.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DESIGNED FOR DEVELOPING LARGE APPLICATIONS AND TRANSCOMPILES TO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TYPESCRIPT GIVES YOU TYPE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CAN BE USED TO DEVELOP JAVASCRIPT APPLICATIONS FOR BOTH CLIENT-SIDE AND SERVER-SIDE.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590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606CA9-73CA-4217-BA3D-1864E6BFEEB4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conference presentation</Template>
  <TotalTime>0</TotalTime>
  <Words>534</Words>
  <Application>Microsoft Office PowerPoint</Application>
  <PresentationFormat>Widescreen</PresentationFormat>
  <Paragraphs>100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HOW TO THINK WHILE CREATING APPS IN REACT-TYPESCRIPT.</vt:lpstr>
      <vt:lpstr>KRITIKA SRIVASTAVA,</vt:lpstr>
      <vt:lpstr>ABOUT ME</vt:lpstr>
      <vt:lpstr>BEST FRIENDS…</vt:lpstr>
      <vt:lpstr>PowerPoint Presentation</vt:lpstr>
      <vt:lpstr>PETER TINGLE…</vt:lpstr>
      <vt:lpstr>PowerPoint Presentation</vt:lpstr>
      <vt:lpstr>TYPESCRIPT</vt:lpstr>
      <vt:lpstr>PowerPoint Presentation</vt:lpstr>
      <vt:lpstr>PowerPoint Presentation</vt:lpstr>
      <vt:lpstr>WHY TYPESCRIPT?</vt:lpstr>
      <vt:lpstr>PowerPoint Presentation</vt:lpstr>
      <vt:lpstr>HOW TO THINK WHILE CREATING APPS IN REACT-TYPESCRIPT.</vt:lpstr>
      <vt:lpstr>ABOUT THIS TALK</vt:lpstr>
      <vt:lpstr>PowerPoint Presentation</vt:lpstr>
      <vt:lpstr>PowerPoint Presentation</vt:lpstr>
      <vt:lpstr>NEXT STEPS…</vt:lpstr>
      <vt:lpstr>PowerPoint Presentation</vt:lpstr>
      <vt:lpstr>COMMON BEST PRACTICES</vt:lpstr>
      <vt:lpstr>REACT-TYPESCRIPT BEST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STILL EXPLORING..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2022-10-13T06:46:46Z</dcterms:created>
  <dcterms:modified xsi:type="dcterms:W3CDTF">2022-10-15T09:16:47Z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