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108"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hyperlink" Target="https://www.kaggle.com/overload10/adult-census-dataset"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www.kaggle.com/overload10/adult-census-dataset"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F13F2A-9ADB-4851-A9A7-9FC153214A5E}" type="doc">
      <dgm:prSet loTypeId="urn:microsoft.com/office/officeart/2008/layout/LinedList" loCatId="list" qsTypeId="urn:microsoft.com/office/officeart/2005/8/quickstyle/simple4" qsCatId="simple" csTypeId="urn:microsoft.com/office/officeart/2005/8/colors/accent1_2" csCatId="accent1"/>
      <dgm:spPr/>
      <dgm:t>
        <a:bodyPr/>
        <a:lstStyle/>
        <a:p>
          <a:endParaRPr lang="en-US"/>
        </a:p>
      </dgm:t>
    </dgm:pt>
    <dgm:pt modelId="{25463A53-121D-4AA8-B61A-AC8DA2CFCA4C}">
      <dgm:prSet/>
      <dgm:spPr/>
      <dgm:t>
        <a:bodyPr/>
        <a:lstStyle/>
        <a:p>
          <a:r>
            <a:rPr lang="en-IN" b="1"/>
            <a:t>Duration : </a:t>
          </a:r>
          <a:r>
            <a:rPr lang="en-IN"/>
            <a:t>It took 2 months to make this project.</a:t>
          </a:r>
          <a:endParaRPr lang="en-US"/>
        </a:p>
      </dgm:t>
    </dgm:pt>
    <dgm:pt modelId="{55BF7033-794B-4D90-B1F0-4DEB25ECE325}" type="parTrans" cxnId="{0FA5E832-43A2-4A95-A727-9D37EFE430A8}">
      <dgm:prSet/>
      <dgm:spPr/>
      <dgm:t>
        <a:bodyPr/>
        <a:lstStyle/>
        <a:p>
          <a:endParaRPr lang="en-US"/>
        </a:p>
      </dgm:t>
    </dgm:pt>
    <dgm:pt modelId="{BBF9C18B-A5B8-48F0-8F9C-3DB14DCEA5C6}" type="sibTrans" cxnId="{0FA5E832-43A2-4A95-A727-9D37EFE430A8}">
      <dgm:prSet/>
      <dgm:spPr/>
      <dgm:t>
        <a:bodyPr/>
        <a:lstStyle/>
        <a:p>
          <a:endParaRPr lang="en-US"/>
        </a:p>
      </dgm:t>
    </dgm:pt>
    <dgm:pt modelId="{A69116F5-9F87-4891-AC71-7E6B4BBA8B80}">
      <dgm:prSet/>
      <dgm:spPr/>
      <dgm:t>
        <a:bodyPr/>
        <a:lstStyle/>
        <a:p>
          <a:r>
            <a:rPr lang="en-IN" b="1"/>
            <a:t>Team : </a:t>
          </a:r>
          <a:r>
            <a:rPr lang="en-IN"/>
            <a:t>3 people together made this project</a:t>
          </a:r>
          <a:endParaRPr lang="en-US"/>
        </a:p>
      </dgm:t>
    </dgm:pt>
    <dgm:pt modelId="{A22E66D4-265C-4647-9286-64A05ECA1114}" type="parTrans" cxnId="{C87FA4E7-9E54-4474-ACA6-6E5A334E5ED1}">
      <dgm:prSet/>
      <dgm:spPr/>
      <dgm:t>
        <a:bodyPr/>
        <a:lstStyle/>
        <a:p>
          <a:endParaRPr lang="en-US"/>
        </a:p>
      </dgm:t>
    </dgm:pt>
    <dgm:pt modelId="{F4878C36-33A4-49DE-B088-84D7F6EBFF2D}" type="sibTrans" cxnId="{C87FA4E7-9E54-4474-ACA6-6E5A334E5ED1}">
      <dgm:prSet/>
      <dgm:spPr/>
      <dgm:t>
        <a:bodyPr/>
        <a:lstStyle/>
        <a:p>
          <a:endParaRPr lang="en-US"/>
        </a:p>
      </dgm:t>
    </dgm:pt>
    <dgm:pt modelId="{402E7F6D-C56B-4550-A658-C81B258920D1}">
      <dgm:prSet/>
      <dgm:spPr/>
      <dgm:t>
        <a:bodyPr/>
        <a:lstStyle/>
        <a:p>
          <a:r>
            <a:rPr lang="en-IN" b="1"/>
            <a:t>Dataset : </a:t>
          </a:r>
          <a:r>
            <a:rPr lang="en-IN" u="sng">
              <a:hlinkClick xmlns:r="http://schemas.openxmlformats.org/officeDocument/2006/relationships" r:id="rId1"/>
            </a:rPr>
            <a:t>https://www.kaggle.com/overload10/adult-census-dataset</a:t>
          </a:r>
          <a:endParaRPr lang="en-US"/>
        </a:p>
      </dgm:t>
    </dgm:pt>
    <dgm:pt modelId="{AFD7D076-16FD-4FB6-887D-CCA350DAA50F}" type="parTrans" cxnId="{404DFA31-D2F3-4DFB-8B40-198CCFE52BA8}">
      <dgm:prSet/>
      <dgm:spPr/>
      <dgm:t>
        <a:bodyPr/>
        <a:lstStyle/>
        <a:p>
          <a:endParaRPr lang="en-US"/>
        </a:p>
      </dgm:t>
    </dgm:pt>
    <dgm:pt modelId="{B2E8B385-83F9-46FA-9A6D-EA99B21D2569}" type="sibTrans" cxnId="{404DFA31-D2F3-4DFB-8B40-198CCFE52BA8}">
      <dgm:prSet/>
      <dgm:spPr/>
      <dgm:t>
        <a:bodyPr/>
        <a:lstStyle/>
        <a:p>
          <a:endParaRPr lang="en-US"/>
        </a:p>
      </dgm:t>
    </dgm:pt>
    <dgm:pt modelId="{0F4B1E63-5AB0-41B5-BF25-64FF4D2E9FC7}" type="pres">
      <dgm:prSet presAssocID="{89F13F2A-9ADB-4851-A9A7-9FC153214A5E}" presName="vert0" presStyleCnt="0">
        <dgm:presLayoutVars>
          <dgm:dir/>
          <dgm:animOne val="branch"/>
          <dgm:animLvl val="lvl"/>
        </dgm:presLayoutVars>
      </dgm:prSet>
      <dgm:spPr/>
    </dgm:pt>
    <dgm:pt modelId="{A56316AB-A143-4A94-BB20-7E9693F5CB83}" type="pres">
      <dgm:prSet presAssocID="{25463A53-121D-4AA8-B61A-AC8DA2CFCA4C}" presName="thickLine" presStyleLbl="alignNode1" presStyleIdx="0" presStyleCnt="3"/>
      <dgm:spPr/>
    </dgm:pt>
    <dgm:pt modelId="{1A550BB5-06C7-4093-B552-10A50372C5C1}" type="pres">
      <dgm:prSet presAssocID="{25463A53-121D-4AA8-B61A-AC8DA2CFCA4C}" presName="horz1" presStyleCnt="0"/>
      <dgm:spPr/>
    </dgm:pt>
    <dgm:pt modelId="{C1BE34EF-C895-45E2-B0CC-D46AB341D5DF}" type="pres">
      <dgm:prSet presAssocID="{25463A53-121D-4AA8-B61A-AC8DA2CFCA4C}" presName="tx1" presStyleLbl="revTx" presStyleIdx="0" presStyleCnt="3"/>
      <dgm:spPr/>
    </dgm:pt>
    <dgm:pt modelId="{C512818B-ECCB-4F95-8155-C8A4FED4A74D}" type="pres">
      <dgm:prSet presAssocID="{25463A53-121D-4AA8-B61A-AC8DA2CFCA4C}" presName="vert1" presStyleCnt="0"/>
      <dgm:spPr/>
    </dgm:pt>
    <dgm:pt modelId="{D2627881-428C-4E13-B645-5C71A7B7CF35}" type="pres">
      <dgm:prSet presAssocID="{A69116F5-9F87-4891-AC71-7E6B4BBA8B80}" presName="thickLine" presStyleLbl="alignNode1" presStyleIdx="1" presStyleCnt="3"/>
      <dgm:spPr/>
    </dgm:pt>
    <dgm:pt modelId="{E89A7AC5-477A-44FB-84F9-2CF4D49FEE70}" type="pres">
      <dgm:prSet presAssocID="{A69116F5-9F87-4891-AC71-7E6B4BBA8B80}" presName="horz1" presStyleCnt="0"/>
      <dgm:spPr/>
    </dgm:pt>
    <dgm:pt modelId="{949027E6-361F-4614-A064-E8507A5BF08F}" type="pres">
      <dgm:prSet presAssocID="{A69116F5-9F87-4891-AC71-7E6B4BBA8B80}" presName="tx1" presStyleLbl="revTx" presStyleIdx="1" presStyleCnt="3"/>
      <dgm:spPr/>
    </dgm:pt>
    <dgm:pt modelId="{7162A6A1-B1C9-4625-B66A-0170370182B3}" type="pres">
      <dgm:prSet presAssocID="{A69116F5-9F87-4891-AC71-7E6B4BBA8B80}" presName="vert1" presStyleCnt="0"/>
      <dgm:spPr/>
    </dgm:pt>
    <dgm:pt modelId="{1627FD1B-AFB4-4302-BBE1-0E14CD619363}" type="pres">
      <dgm:prSet presAssocID="{402E7F6D-C56B-4550-A658-C81B258920D1}" presName="thickLine" presStyleLbl="alignNode1" presStyleIdx="2" presStyleCnt="3"/>
      <dgm:spPr/>
    </dgm:pt>
    <dgm:pt modelId="{DF377D7A-9234-41F3-9F10-B5DAF9124CF3}" type="pres">
      <dgm:prSet presAssocID="{402E7F6D-C56B-4550-A658-C81B258920D1}" presName="horz1" presStyleCnt="0"/>
      <dgm:spPr/>
    </dgm:pt>
    <dgm:pt modelId="{D7F9ED08-6B8F-4271-A6BE-173B4F44E065}" type="pres">
      <dgm:prSet presAssocID="{402E7F6D-C56B-4550-A658-C81B258920D1}" presName="tx1" presStyleLbl="revTx" presStyleIdx="2" presStyleCnt="3"/>
      <dgm:spPr/>
    </dgm:pt>
    <dgm:pt modelId="{49C76CC3-0C46-43C8-B077-0E5D647D9011}" type="pres">
      <dgm:prSet presAssocID="{402E7F6D-C56B-4550-A658-C81B258920D1}" presName="vert1" presStyleCnt="0"/>
      <dgm:spPr/>
    </dgm:pt>
  </dgm:ptLst>
  <dgm:cxnLst>
    <dgm:cxn modelId="{06BB4F23-4884-4550-B436-6ADE3056FBA9}" type="presOf" srcId="{25463A53-121D-4AA8-B61A-AC8DA2CFCA4C}" destId="{C1BE34EF-C895-45E2-B0CC-D46AB341D5DF}" srcOrd="0" destOrd="0" presId="urn:microsoft.com/office/officeart/2008/layout/LinedList"/>
    <dgm:cxn modelId="{404DFA31-D2F3-4DFB-8B40-198CCFE52BA8}" srcId="{89F13F2A-9ADB-4851-A9A7-9FC153214A5E}" destId="{402E7F6D-C56B-4550-A658-C81B258920D1}" srcOrd="2" destOrd="0" parTransId="{AFD7D076-16FD-4FB6-887D-CCA350DAA50F}" sibTransId="{B2E8B385-83F9-46FA-9A6D-EA99B21D2569}"/>
    <dgm:cxn modelId="{0FA5E832-43A2-4A95-A727-9D37EFE430A8}" srcId="{89F13F2A-9ADB-4851-A9A7-9FC153214A5E}" destId="{25463A53-121D-4AA8-B61A-AC8DA2CFCA4C}" srcOrd="0" destOrd="0" parTransId="{55BF7033-794B-4D90-B1F0-4DEB25ECE325}" sibTransId="{BBF9C18B-A5B8-48F0-8F9C-3DB14DCEA5C6}"/>
    <dgm:cxn modelId="{ACD7A336-E23B-47D1-B048-BABCBDFF347C}" type="presOf" srcId="{89F13F2A-9ADB-4851-A9A7-9FC153214A5E}" destId="{0F4B1E63-5AB0-41B5-BF25-64FF4D2E9FC7}" srcOrd="0" destOrd="0" presId="urn:microsoft.com/office/officeart/2008/layout/LinedList"/>
    <dgm:cxn modelId="{C87FA4E7-9E54-4474-ACA6-6E5A334E5ED1}" srcId="{89F13F2A-9ADB-4851-A9A7-9FC153214A5E}" destId="{A69116F5-9F87-4891-AC71-7E6B4BBA8B80}" srcOrd="1" destOrd="0" parTransId="{A22E66D4-265C-4647-9286-64A05ECA1114}" sibTransId="{F4878C36-33A4-49DE-B088-84D7F6EBFF2D}"/>
    <dgm:cxn modelId="{94AFC4EB-E74C-417E-96E0-B68875CD36E6}" type="presOf" srcId="{A69116F5-9F87-4891-AC71-7E6B4BBA8B80}" destId="{949027E6-361F-4614-A064-E8507A5BF08F}" srcOrd="0" destOrd="0" presId="urn:microsoft.com/office/officeart/2008/layout/LinedList"/>
    <dgm:cxn modelId="{30383AFE-FDF0-4D69-BFEB-FCFFCD2DF9A0}" type="presOf" srcId="{402E7F6D-C56B-4550-A658-C81B258920D1}" destId="{D7F9ED08-6B8F-4271-A6BE-173B4F44E065}" srcOrd="0" destOrd="0" presId="urn:microsoft.com/office/officeart/2008/layout/LinedList"/>
    <dgm:cxn modelId="{55C10577-80B2-43EC-B812-4E809F98A446}" type="presParOf" srcId="{0F4B1E63-5AB0-41B5-BF25-64FF4D2E9FC7}" destId="{A56316AB-A143-4A94-BB20-7E9693F5CB83}" srcOrd="0" destOrd="0" presId="urn:microsoft.com/office/officeart/2008/layout/LinedList"/>
    <dgm:cxn modelId="{A7175082-AF80-4B0C-9FCF-469062DC0ED5}" type="presParOf" srcId="{0F4B1E63-5AB0-41B5-BF25-64FF4D2E9FC7}" destId="{1A550BB5-06C7-4093-B552-10A50372C5C1}" srcOrd="1" destOrd="0" presId="urn:microsoft.com/office/officeart/2008/layout/LinedList"/>
    <dgm:cxn modelId="{5D637D25-DF82-42E6-9629-E51A89B9B038}" type="presParOf" srcId="{1A550BB5-06C7-4093-B552-10A50372C5C1}" destId="{C1BE34EF-C895-45E2-B0CC-D46AB341D5DF}" srcOrd="0" destOrd="0" presId="urn:microsoft.com/office/officeart/2008/layout/LinedList"/>
    <dgm:cxn modelId="{01A3A924-D87E-4B23-8D03-37359490A0AB}" type="presParOf" srcId="{1A550BB5-06C7-4093-B552-10A50372C5C1}" destId="{C512818B-ECCB-4F95-8155-C8A4FED4A74D}" srcOrd="1" destOrd="0" presId="urn:microsoft.com/office/officeart/2008/layout/LinedList"/>
    <dgm:cxn modelId="{AE721F74-0DB6-420C-BF82-2E4E162AA192}" type="presParOf" srcId="{0F4B1E63-5AB0-41B5-BF25-64FF4D2E9FC7}" destId="{D2627881-428C-4E13-B645-5C71A7B7CF35}" srcOrd="2" destOrd="0" presId="urn:microsoft.com/office/officeart/2008/layout/LinedList"/>
    <dgm:cxn modelId="{1738658F-155C-45AD-A393-3E21450A79FE}" type="presParOf" srcId="{0F4B1E63-5AB0-41B5-BF25-64FF4D2E9FC7}" destId="{E89A7AC5-477A-44FB-84F9-2CF4D49FEE70}" srcOrd="3" destOrd="0" presId="urn:microsoft.com/office/officeart/2008/layout/LinedList"/>
    <dgm:cxn modelId="{1EB1D79B-58E3-4931-A56B-48D7E99D4C2B}" type="presParOf" srcId="{E89A7AC5-477A-44FB-84F9-2CF4D49FEE70}" destId="{949027E6-361F-4614-A064-E8507A5BF08F}" srcOrd="0" destOrd="0" presId="urn:microsoft.com/office/officeart/2008/layout/LinedList"/>
    <dgm:cxn modelId="{D31517F6-8E72-4C44-89DB-F6A479EAD1E0}" type="presParOf" srcId="{E89A7AC5-477A-44FB-84F9-2CF4D49FEE70}" destId="{7162A6A1-B1C9-4625-B66A-0170370182B3}" srcOrd="1" destOrd="0" presId="urn:microsoft.com/office/officeart/2008/layout/LinedList"/>
    <dgm:cxn modelId="{7A3F44F2-BC7C-4651-88EE-EA18BA5FBC43}" type="presParOf" srcId="{0F4B1E63-5AB0-41B5-BF25-64FF4D2E9FC7}" destId="{1627FD1B-AFB4-4302-BBE1-0E14CD619363}" srcOrd="4" destOrd="0" presId="urn:microsoft.com/office/officeart/2008/layout/LinedList"/>
    <dgm:cxn modelId="{496CD192-A13D-412D-8EB3-3CB5895F1B71}" type="presParOf" srcId="{0F4B1E63-5AB0-41B5-BF25-64FF4D2E9FC7}" destId="{DF377D7A-9234-41F3-9F10-B5DAF9124CF3}" srcOrd="5" destOrd="0" presId="urn:microsoft.com/office/officeart/2008/layout/LinedList"/>
    <dgm:cxn modelId="{83663215-A226-479E-A269-B85D134BCC23}" type="presParOf" srcId="{DF377D7A-9234-41F3-9F10-B5DAF9124CF3}" destId="{D7F9ED08-6B8F-4271-A6BE-173B4F44E065}" srcOrd="0" destOrd="0" presId="urn:microsoft.com/office/officeart/2008/layout/LinedList"/>
    <dgm:cxn modelId="{9B3B47F2-097E-469F-BBF4-43DEC2394FC4}" type="presParOf" srcId="{DF377D7A-9234-41F3-9F10-B5DAF9124CF3}" destId="{49C76CC3-0C46-43C8-B077-0E5D647D901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6316AB-A143-4A94-BB20-7E9693F5CB83}">
      <dsp:nvSpPr>
        <dsp:cNvPr id="0" name=""/>
        <dsp:cNvSpPr/>
      </dsp:nvSpPr>
      <dsp:spPr>
        <a:xfrm>
          <a:off x="0" y="2663"/>
          <a:ext cx="6666833"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1BE34EF-C895-45E2-B0CC-D46AB341D5DF}">
      <dsp:nvSpPr>
        <dsp:cNvPr id="0" name=""/>
        <dsp:cNvSpPr/>
      </dsp:nvSpPr>
      <dsp:spPr>
        <a:xfrm>
          <a:off x="0" y="2663"/>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b="1" kern="1200"/>
            <a:t>Duration : </a:t>
          </a:r>
          <a:r>
            <a:rPr lang="en-IN" sz="2800" kern="1200"/>
            <a:t>It took 2 months to make this project.</a:t>
          </a:r>
          <a:endParaRPr lang="en-US" sz="2800" kern="1200"/>
        </a:p>
      </dsp:txBody>
      <dsp:txXfrm>
        <a:off x="0" y="2663"/>
        <a:ext cx="6666833" cy="1816197"/>
      </dsp:txXfrm>
    </dsp:sp>
    <dsp:sp modelId="{D2627881-428C-4E13-B645-5C71A7B7CF35}">
      <dsp:nvSpPr>
        <dsp:cNvPr id="0" name=""/>
        <dsp:cNvSpPr/>
      </dsp:nvSpPr>
      <dsp:spPr>
        <a:xfrm>
          <a:off x="0" y="1818861"/>
          <a:ext cx="6666833"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49027E6-361F-4614-A064-E8507A5BF08F}">
      <dsp:nvSpPr>
        <dsp:cNvPr id="0" name=""/>
        <dsp:cNvSpPr/>
      </dsp:nvSpPr>
      <dsp:spPr>
        <a:xfrm>
          <a:off x="0" y="1818861"/>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b="1" kern="1200"/>
            <a:t>Team : </a:t>
          </a:r>
          <a:r>
            <a:rPr lang="en-IN" sz="2800" kern="1200"/>
            <a:t>3 people together made this project</a:t>
          </a:r>
          <a:endParaRPr lang="en-US" sz="2800" kern="1200"/>
        </a:p>
      </dsp:txBody>
      <dsp:txXfrm>
        <a:off x="0" y="1818861"/>
        <a:ext cx="6666833" cy="1816197"/>
      </dsp:txXfrm>
    </dsp:sp>
    <dsp:sp modelId="{1627FD1B-AFB4-4302-BBE1-0E14CD619363}">
      <dsp:nvSpPr>
        <dsp:cNvPr id="0" name=""/>
        <dsp:cNvSpPr/>
      </dsp:nvSpPr>
      <dsp:spPr>
        <a:xfrm>
          <a:off x="0" y="3635058"/>
          <a:ext cx="6666833"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7F9ED08-6B8F-4271-A6BE-173B4F44E065}">
      <dsp:nvSpPr>
        <dsp:cNvPr id="0" name=""/>
        <dsp:cNvSpPr/>
      </dsp:nvSpPr>
      <dsp:spPr>
        <a:xfrm>
          <a:off x="0" y="3635058"/>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b="1" kern="1200"/>
            <a:t>Dataset : </a:t>
          </a:r>
          <a:r>
            <a:rPr lang="en-IN" sz="2800" u="sng" kern="1200">
              <a:hlinkClick xmlns:r="http://schemas.openxmlformats.org/officeDocument/2006/relationships" r:id="rId1"/>
            </a:rPr>
            <a:t>https://www.kaggle.com/overload10/adult-census-dataset</a:t>
          </a:r>
          <a:endParaRPr lang="en-US" sz="2800" kern="1200"/>
        </a:p>
      </dsp:txBody>
      <dsp:txXfrm>
        <a:off x="0" y="3635058"/>
        <a:ext cx="6666833" cy="181619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E69F-2861-4BDF-A778-44EB4FE378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7331A0-DBFE-4DFA-BAE8-51EC87F9E7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861551-54E6-442E-ABDF-0E9B0B6AF6ED}"/>
              </a:ext>
            </a:extLst>
          </p:cNvPr>
          <p:cNvSpPr>
            <a:spLocks noGrp="1"/>
          </p:cNvSpPr>
          <p:nvPr>
            <p:ph type="dt" sz="half" idx="10"/>
          </p:nvPr>
        </p:nvSpPr>
        <p:spPr/>
        <p:txBody>
          <a:bodyPr/>
          <a:lstStyle/>
          <a:p>
            <a:fld id="{9245DC16-8C75-48A4-B867-038184018A72}" type="datetimeFigureOut">
              <a:rPr lang="en-US" smtClean="0"/>
              <a:t>12/21/2021</a:t>
            </a:fld>
            <a:endParaRPr lang="en-US"/>
          </a:p>
        </p:txBody>
      </p:sp>
      <p:sp>
        <p:nvSpPr>
          <p:cNvPr id="5" name="Footer Placeholder 4">
            <a:extLst>
              <a:ext uri="{FF2B5EF4-FFF2-40B4-BE49-F238E27FC236}">
                <a16:creationId xmlns:a16="http://schemas.microsoft.com/office/drawing/2014/main" id="{06261204-C1C1-4A64-863D-4E1417048B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F2A894-E851-440B-87ED-5DB32968F6B3}"/>
              </a:ext>
            </a:extLst>
          </p:cNvPr>
          <p:cNvSpPr>
            <a:spLocks noGrp="1"/>
          </p:cNvSpPr>
          <p:nvPr>
            <p:ph type="sldNum" sz="quarter" idx="12"/>
          </p:nvPr>
        </p:nvSpPr>
        <p:spPr/>
        <p:txBody>
          <a:bodyPr/>
          <a:lstStyle/>
          <a:p>
            <a:fld id="{0D00AAAC-7940-459D-87DE-6407EC4C5A82}" type="slidenum">
              <a:rPr lang="en-US" smtClean="0"/>
              <a:t>‹#›</a:t>
            </a:fld>
            <a:endParaRPr lang="en-US"/>
          </a:p>
        </p:txBody>
      </p:sp>
    </p:spTree>
    <p:extLst>
      <p:ext uri="{BB962C8B-B14F-4D97-AF65-F5344CB8AC3E}">
        <p14:creationId xmlns:p14="http://schemas.microsoft.com/office/powerpoint/2010/main" val="3817155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33A94-7B5F-4BD9-BD27-B996FD39F2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D40F83-AE5F-4BE3-9615-9E1F79640B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2C892E-C8B5-45E2-B6A6-ADFA61D3F288}"/>
              </a:ext>
            </a:extLst>
          </p:cNvPr>
          <p:cNvSpPr>
            <a:spLocks noGrp="1"/>
          </p:cNvSpPr>
          <p:nvPr>
            <p:ph type="dt" sz="half" idx="10"/>
          </p:nvPr>
        </p:nvSpPr>
        <p:spPr/>
        <p:txBody>
          <a:bodyPr/>
          <a:lstStyle/>
          <a:p>
            <a:fld id="{9245DC16-8C75-48A4-B867-038184018A72}" type="datetimeFigureOut">
              <a:rPr lang="en-US" smtClean="0"/>
              <a:t>12/21/2021</a:t>
            </a:fld>
            <a:endParaRPr lang="en-US"/>
          </a:p>
        </p:txBody>
      </p:sp>
      <p:sp>
        <p:nvSpPr>
          <p:cNvPr id="5" name="Footer Placeholder 4">
            <a:extLst>
              <a:ext uri="{FF2B5EF4-FFF2-40B4-BE49-F238E27FC236}">
                <a16:creationId xmlns:a16="http://schemas.microsoft.com/office/drawing/2014/main" id="{D88A9E00-A82E-4244-8B78-17119BE63C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7EAD16-5748-41FF-AFEA-8A0FEC660C39}"/>
              </a:ext>
            </a:extLst>
          </p:cNvPr>
          <p:cNvSpPr>
            <a:spLocks noGrp="1"/>
          </p:cNvSpPr>
          <p:nvPr>
            <p:ph type="sldNum" sz="quarter" idx="12"/>
          </p:nvPr>
        </p:nvSpPr>
        <p:spPr/>
        <p:txBody>
          <a:bodyPr/>
          <a:lstStyle/>
          <a:p>
            <a:fld id="{0D00AAAC-7940-459D-87DE-6407EC4C5A82}" type="slidenum">
              <a:rPr lang="en-US" smtClean="0"/>
              <a:t>‹#›</a:t>
            </a:fld>
            <a:endParaRPr lang="en-US"/>
          </a:p>
        </p:txBody>
      </p:sp>
    </p:spTree>
    <p:extLst>
      <p:ext uri="{BB962C8B-B14F-4D97-AF65-F5344CB8AC3E}">
        <p14:creationId xmlns:p14="http://schemas.microsoft.com/office/powerpoint/2010/main" val="1468188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B6067F-C0B4-444A-A8A8-EB0E6FD873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8EDEB5-0161-47E2-840B-4C2A7C086E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69C1E8-0D2A-4494-9192-EB1926F4EF2B}"/>
              </a:ext>
            </a:extLst>
          </p:cNvPr>
          <p:cNvSpPr>
            <a:spLocks noGrp="1"/>
          </p:cNvSpPr>
          <p:nvPr>
            <p:ph type="dt" sz="half" idx="10"/>
          </p:nvPr>
        </p:nvSpPr>
        <p:spPr/>
        <p:txBody>
          <a:bodyPr/>
          <a:lstStyle/>
          <a:p>
            <a:fld id="{9245DC16-8C75-48A4-B867-038184018A72}" type="datetimeFigureOut">
              <a:rPr lang="en-US" smtClean="0"/>
              <a:t>12/21/2021</a:t>
            </a:fld>
            <a:endParaRPr lang="en-US"/>
          </a:p>
        </p:txBody>
      </p:sp>
      <p:sp>
        <p:nvSpPr>
          <p:cNvPr id="5" name="Footer Placeholder 4">
            <a:extLst>
              <a:ext uri="{FF2B5EF4-FFF2-40B4-BE49-F238E27FC236}">
                <a16:creationId xmlns:a16="http://schemas.microsoft.com/office/drawing/2014/main" id="{48EABC86-0DC4-4362-98BB-DF6FC269C4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54241B-23C6-4232-B849-6A5B962B5924}"/>
              </a:ext>
            </a:extLst>
          </p:cNvPr>
          <p:cNvSpPr>
            <a:spLocks noGrp="1"/>
          </p:cNvSpPr>
          <p:nvPr>
            <p:ph type="sldNum" sz="quarter" idx="12"/>
          </p:nvPr>
        </p:nvSpPr>
        <p:spPr/>
        <p:txBody>
          <a:bodyPr/>
          <a:lstStyle/>
          <a:p>
            <a:fld id="{0D00AAAC-7940-459D-87DE-6407EC4C5A82}" type="slidenum">
              <a:rPr lang="en-US" smtClean="0"/>
              <a:t>‹#›</a:t>
            </a:fld>
            <a:endParaRPr lang="en-US"/>
          </a:p>
        </p:txBody>
      </p:sp>
    </p:spTree>
    <p:extLst>
      <p:ext uri="{BB962C8B-B14F-4D97-AF65-F5344CB8AC3E}">
        <p14:creationId xmlns:p14="http://schemas.microsoft.com/office/powerpoint/2010/main" val="1105185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69419-A9F3-40E7-B88F-DC23F31A9C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DDE5F0-7060-4027-908A-110932D862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698786-5682-4827-8CE3-261815902C09}"/>
              </a:ext>
            </a:extLst>
          </p:cNvPr>
          <p:cNvSpPr>
            <a:spLocks noGrp="1"/>
          </p:cNvSpPr>
          <p:nvPr>
            <p:ph type="dt" sz="half" idx="10"/>
          </p:nvPr>
        </p:nvSpPr>
        <p:spPr/>
        <p:txBody>
          <a:bodyPr/>
          <a:lstStyle/>
          <a:p>
            <a:fld id="{9245DC16-8C75-48A4-B867-038184018A72}" type="datetimeFigureOut">
              <a:rPr lang="en-US" smtClean="0"/>
              <a:t>12/21/2021</a:t>
            </a:fld>
            <a:endParaRPr lang="en-US"/>
          </a:p>
        </p:txBody>
      </p:sp>
      <p:sp>
        <p:nvSpPr>
          <p:cNvPr id="5" name="Footer Placeholder 4">
            <a:extLst>
              <a:ext uri="{FF2B5EF4-FFF2-40B4-BE49-F238E27FC236}">
                <a16:creationId xmlns:a16="http://schemas.microsoft.com/office/drawing/2014/main" id="{06D7B61B-7C69-4E68-8371-3286AA483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CD507D-BC6E-47E6-8AB8-D2CAFB13D7C1}"/>
              </a:ext>
            </a:extLst>
          </p:cNvPr>
          <p:cNvSpPr>
            <a:spLocks noGrp="1"/>
          </p:cNvSpPr>
          <p:nvPr>
            <p:ph type="sldNum" sz="quarter" idx="12"/>
          </p:nvPr>
        </p:nvSpPr>
        <p:spPr/>
        <p:txBody>
          <a:bodyPr/>
          <a:lstStyle/>
          <a:p>
            <a:fld id="{0D00AAAC-7940-459D-87DE-6407EC4C5A82}" type="slidenum">
              <a:rPr lang="en-US" smtClean="0"/>
              <a:t>‹#›</a:t>
            </a:fld>
            <a:endParaRPr lang="en-US"/>
          </a:p>
        </p:txBody>
      </p:sp>
    </p:spTree>
    <p:extLst>
      <p:ext uri="{BB962C8B-B14F-4D97-AF65-F5344CB8AC3E}">
        <p14:creationId xmlns:p14="http://schemas.microsoft.com/office/powerpoint/2010/main" val="3125425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E1A45-C9D5-40BA-95F1-53F6C7D2C9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00F810-E939-4D8E-B5C9-DDEA6159EB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479067-86DE-46A2-92A5-02D3854D72AC}"/>
              </a:ext>
            </a:extLst>
          </p:cNvPr>
          <p:cNvSpPr>
            <a:spLocks noGrp="1"/>
          </p:cNvSpPr>
          <p:nvPr>
            <p:ph type="dt" sz="half" idx="10"/>
          </p:nvPr>
        </p:nvSpPr>
        <p:spPr/>
        <p:txBody>
          <a:bodyPr/>
          <a:lstStyle/>
          <a:p>
            <a:fld id="{9245DC16-8C75-48A4-B867-038184018A72}" type="datetimeFigureOut">
              <a:rPr lang="en-US" smtClean="0"/>
              <a:t>12/21/2021</a:t>
            </a:fld>
            <a:endParaRPr lang="en-US"/>
          </a:p>
        </p:txBody>
      </p:sp>
      <p:sp>
        <p:nvSpPr>
          <p:cNvPr id="5" name="Footer Placeholder 4">
            <a:extLst>
              <a:ext uri="{FF2B5EF4-FFF2-40B4-BE49-F238E27FC236}">
                <a16:creationId xmlns:a16="http://schemas.microsoft.com/office/drawing/2014/main" id="{76B37D50-F6C3-4784-A39C-75D7FB3913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13FDC-B263-4A86-B7C9-9161A88828A1}"/>
              </a:ext>
            </a:extLst>
          </p:cNvPr>
          <p:cNvSpPr>
            <a:spLocks noGrp="1"/>
          </p:cNvSpPr>
          <p:nvPr>
            <p:ph type="sldNum" sz="quarter" idx="12"/>
          </p:nvPr>
        </p:nvSpPr>
        <p:spPr/>
        <p:txBody>
          <a:bodyPr/>
          <a:lstStyle/>
          <a:p>
            <a:fld id="{0D00AAAC-7940-459D-87DE-6407EC4C5A82}" type="slidenum">
              <a:rPr lang="en-US" smtClean="0"/>
              <a:t>‹#›</a:t>
            </a:fld>
            <a:endParaRPr lang="en-US"/>
          </a:p>
        </p:txBody>
      </p:sp>
    </p:spTree>
    <p:extLst>
      <p:ext uri="{BB962C8B-B14F-4D97-AF65-F5344CB8AC3E}">
        <p14:creationId xmlns:p14="http://schemas.microsoft.com/office/powerpoint/2010/main" val="4047756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8BA5E-FC55-4173-BF33-42467465B4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CB347F-CBAC-4C02-9D71-63953167FD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BAFDE9-46C4-49F2-9903-DE9433C962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F7EC94-196E-4DBF-9B7A-15B2C7F92061}"/>
              </a:ext>
            </a:extLst>
          </p:cNvPr>
          <p:cNvSpPr>
            <a:spLocks noGrp="1"/>
          </p:cNvSpPr>
          <p:nvPr>
            <p:ph type="dt" sz="half" idx="10"/>
          </p:nvPr>
        </p:nvSpPr>
        <p:spPr/>
        <p:txBody>
          <a:bodyPr/>
          <a:lstStyle/>
          <a:p>
            <a:fld id="{9245DC16-8C75-48A4-B867-038184018A72}" type="datetimeFigureOut">
              <a:rPr lang="en-US" smtClean="0"/>
              <a:t>12/21/2021</a:t>
            </a:fld>
            <a:endParaRPr lang="en-US"/>
          </a:p>
        </p:txBody>
      </p:sp>
      <p:sp>
        <p:nvSpPr>
          <p:cNvPr id="6" name="Footer Placeholder 5">
            <a:extLst>
              <a:ext uri="{FF2B5EF4-FFF2-40B4-BE49-F238E27FC236}">
                <a16:creationId xmlns:a16="http://schemas.microsoft.com/office/drawing/2014/main" id="{F9D4E7EB-6B2D-4CBE-ADC9-C7EDE45F0A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D3284F-CBD1-4B9A-904A-741524F1BEF9}"/>
              </a:ext>
            </a:extLst>
          </p:cNvPr>
          <p:cNvSpPr>
            <a:spLocks noGrp="1"/>
          </p:cNvSpPr>
          <p:nvPr>
            <p:ph type="sldNum" sz="quarter" idx="12"/>
          </p:nvPr>
        </p:nvSpPr>
        <p:spPr/>
        <p:txBody>
          <a:bodyPr/>
          <a:lstStyle/>
          <a:p>
            <a:fld id="{0D00AAAC-7940-459D-87DE-6407EC4C5A82}" type="slidenum">
              <a:rPr lang="en-US" smtClean="0"/>
              <a:t>‹#›</a:t>
            </a:fld>
            <a:endParaRPr lang="en-US"/>
          </a:p>
        </p:txBody>
      </p:sp>
    </p:spTree>
    <p:extLst>
      <p:ext uri="{BB962C8B-B14F-4D97-AF65-F5344CB8AC3E}">
        <p14:creationId xmlns:p14="http://schemas.microsoft.com/office/powerpoint/2010/main" val="4291691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B808F-77F8-4FF6-BC82-635519BC2F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F50911-0694-4852-A038-96148FDD13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117F05-78B9-4451-8BC7-10C491DE58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D80029-F101-4E21-9A26-5C73EB26EB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C9A413-D9CB-4441-9EFD-1AB30B4F40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9A8BAB-32C7-4198-B1BE-73A3C94442B6}"/>
              </a:ext>
            </a:extLst>
          </p:cNvPr>
          <p:cNvSpPr>
            <a:spLocks noGrp="1"/>
          </p:cNvSpPr>
          <p:nvPr>
            <p:ph type="dt" sz="half" idx="10"/>
          </p:nvPr>
        </p:nvSpPr>
        <p:spPr/>
        <p:txBody>
          <a:bodyPr/>
          <a:lstStyle/>
          <a:p>
            <a:fld id="{9245DC16-8C75-48A4-B867-038184018A72}" type="datetimeFigureOut">
              <a:rPr lang="en-US" smtClean="0"/>
              <a:t>12/21/2021</a:t>
            </a:fld>
            <a:endParaRPr lang="en-US"/>
          </a:p>
        </p:txBody>
      </p:sp>
      <p:sp>
        <p:nvSpPr>
          <p:cNvPr id="8" name="Footer Placeholder 7">
            <a:extLst>
              <a:ext uri="{FF2B5EF4-FFF2-40B4-BE49-F238E27FC236}">
                <a16:creationId xmlns:a16="http://schemas.microsoft.com/office/drawing/2014/main" id="{BBF8873D-FC91-4E75-8EB3-36FDB239A0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A4F3FA-92AE-4594-AC63-B46FC07544E7}"/>
              </a:ext>
            </a:extLst>
          </p:cNvPr>
          <p:cNvSpPr>
            <a:spLocks noGrp="1"/>
          </p:cNvSpPr>
          <p:nvPr>
            <p:ph type="sldNum" sz="quarter" idx="12"/>
          </p:nvPr>
        </p:nvSpPr>
        <p:spPr/>
        <p:txBody>
          <a:bodyPr/>
          <a:lstStyle/>
          <a:p>
            <a:fld id="{0D00AAAC-7940-459D-87DE-6407EC4C5A82}" type="slidenum">
              <a:rPr lang="en-US" smtClean="0"/>
              <a:t>‹#›</a:t>
            </a:fld>
            <a:endParaRPr lang="en-US"/>
          </a:p>
        </p:txBody>
      </p:sp>
    </p:spTree>
    <p:extLst>
      <p:ext uri="{BB962C8B-B14F-4D97-AF65-F5344CB8AC3E}">
        <p14:creationId xmlns:p14="http://schemas.microsoft.com/office/powerpoint/2010/main" val="1165539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ECA39-5EE1-426B-AD9D-9079217276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EBD57D-CC8F-4DA6-937C-5CE544F63604}"/>
              </a:ext>
            </a:extLst>
          </p:cNvPr>
          <p:cNvSpPr>
            <a:spLocks noGrp="1"/>
          </p:cNvSpPr>
          <p:nvPr>
            <p:ph type="dt" sz="half" idx="10"/>
          </p:nvPr>
        </p:nvSpPr>
        <p:spPr/>
        <p:txBody>
          <a:bodyPr/>
          <a:lstStyle/>
          <a:p>
            <a:fld id="{9245DC16-8C75-48A4-B867-038184018A72}" type="datetimeFigureOut">
              <a:rPr lang="en-US" smtClean="0"/>
              <a:t>12/21/2021</a:t>
            </a:fld>
            <a:endParaRPr lang="en-US"/>
          </a:p>
        </p:txBody>
      </p:sp>
      <p:sp>
        <p:nvSpPr>
          <p:cNvPr id="4" name="Footer Placeholder 3">
            <a:extLst>
              <a:ext uri="{FF2B5EF4-FFF2-40B4-BE49-F238E27FC236}">
                <a16:creationId xmlns:a16="http://schemas.microsoft.com/office/drawing/2014/main" id="{F6A85042-CC9E-43D9-B93E-5E31E097AF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E19E19-6BAC-4561-8B4C-7612EF023132}"/>
              </a:ext>
            </a:extLst>
          </p:cNvPr>
          <p:cNvSpPr>
            <a:spLocks noGrp="1"/>
          </p:cNvSpPr>
          <p:nvPr>
            <p:ph type="sldNum" sz="quarter" idx="12"/>
          </p:nvPr>
        </p:nvSpPr>
        <p:spPr/>
        <p:txBody>
          <a:bodyPr/>
          <a:lstStyle/>
          <a:p>
            <a:fld id="{0D00AAAC-7940-459D-87DE-6407EC4C5A82}" type="slidenum">
              <a:rPr lang="en-US" smtClean="0"/>
              <a:t>‹#›</a:t>
            </a:fld>
            <a:endParaRPr lang="en-US"/>
          </a:p>
        </p:txBody>
      </p:sp>
    </p:spTree>
    <p:extLst>
      <p:ext uri="{BB962C8B-B14F-4D97-AF65-F5344CB8AC3E}">
        <p14:creationId xmlns:p14="http://schemas.microsoft.com/office/powerpoint/2010/main" val="328684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E3496D-A570-44CA-9137-4D59848CA960}"/>
              </a:ext>
            </a:extLst>
          </p:cNvPr>
          <p:cNvSpPr>
            <a:spLocks noGrp="1"/>
          </p:cNvSpPr>
          <p:nvPr>
            <p:ph type="dt" sz="half" idx="10"/>
          </p:nvPr>
        </p:nvSpPr>
        <p:spPr/>
        <p:txBody>
          <a:bodyPr/>
          <a:lstStyle/>
          <a:p>
            <a:fld id="{9245DC16-8C75-48A4-B867-038184018A72}" type="datetimeFigureOut">
              <a:rPr lang="en-US" smtClean="0"/>
              <a:t>12/21/2021</a:t>
            </a:fld>
            <a:endParaRPr lang="en-US"/>
          </a:p>
        </p:txBody>
      </p:sp>
      <p:sp>
        <p:nvSpPr>
          <p:cNvPr id="3" name="Footer Placeholder 2">
            <a:extLst>
              <a:ext uri="{FF2B5EF4-FFF2-40B4-BE49-F238E27FC236}">
                <a16:creationId xmlns:a16="http://schemas.microsoft.com/office/drawing/2014/main" id="{D549CA63-28DB-44B3-A648-2D60A9535F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7E558B-D2A1-46B4-B636-E877D4BC3CBB}"/>
              </a:ext>
            </a:extLst>
          </p:cNvPr>
          <p:cNvSpPr>
            <a:spLocks noGrp="1"/>
          </p:cNvSpPr>
          <p:nvPr>
            <p:ph type="sldNum" sz="quarter" idx="12"/>
          </p:nvPr>
        </p:nvSpPr>
        <p:spPr/>
        <p:txBody>
          <a:bodyPr/>
          <a:lstStyle/>
          <a:p>
            <a:fld id="{0D00AAAC-7940-459D-87DE-6407EC4C5A82}" type="slidenum">
              <a:rPr lang="en-US" smtClean="0"/>
              <a:t>‹#›</a:t>
            </a:fld>
            <a:endParaRPr lang="en-US"/>
          </a:p>
        </p:txBody>
      </p:sp>
    </p:spTree>
    <p:extLst>
      <p:ext uri="{BB962C8B-B14F-4D97-AF65-F5344CB8AC3E}">
        <p14:creationId xmlns:p14="http://schemas.microsoft.com/office/powerpoint/2010/main" val="3588211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749CA-8E16-4AE0-BC86-D6810818BA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9D4F66-B4D4-4AA0-A18E-7629A76D10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CECF3F-0CBB-4F86-9D8B-3DA47151AE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35856F-7871-448B-AF52-68B887CD84CF}"/>
              </a:ext>
            </a:extLst>
          </p:cNvPr>
          <p:cNvSpPr>
            <a:spLocks noGrp="1"/>
          </p:cNvSpPr>
          <p:nvPr>
            <p:ph type="dt" sz="half" idx="10"/>
          </p:nvPr>
        </p:nvSpPr>
        <p:spPr/>
        <p:txBody>
          <a:bodyPr/>
          <a:lstStyle/>
          <a:p>
            <a:fld id="{9245DC16-8C75-48A4-B867-038184018A72}" type="datetimeFigureOut">
              <a:rPr lang="en-US" smtClean="0"/>
              <a:t>12/21/2021</a:t>
            </a:fld>
            <a:endParaRPr lang="en-US"/>
          </a:p>
        </p:txBody>
      </p:sp>
      <p:sp>
        <p:nvSpPr>
          <p:cNvPr id="6" name="Footer Placeholder 5">
            <a:extLst>
              <a:ext uri="{FF2B5EF4-FFF2-40B4-BE49-F238E27FC236}">
                <a16:creationId xmlns:a16="http://schemas.microsoft.com/office/drawing/2014/main" id="{7ABE1C37-DF02-4068-BAF7-18FA3DF05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14A7BF-A038-47DE-8691-0AEBC0DB061D}"/>
              </a:ext>
            </a:extLst>
          </p:cNvPr>
          <p:cNvSpPr>
            <a:spLocks noGrp="1"/>
          </p:cNvSpPr>
          <p:nvPr>
            <p:ph type="sldNum" sz="quarter" idx="12"/>
          </p:nvPr>
        </p:nvSpPr>
        <p:spPr/>
        <p:txBody>
          <a:bodyPr/>
          <a:lstStyle/>
          <a:p>
            <a:fld id="{0D00AAAC-7940-459D-87DE-6407EC4C5A82}" type="slidenum">
              <a:rPr lang="en-US" smtClean="0"/>
              <a:t>‹#›</a:t>
            </a:fld>
            <a:endParaRPr lang="en-US"/>
          </a:p>
        </p:txBody>
      </p:sp>
    </p:spTree>
    <p:extLst>
      <p:ext uri="{BB962C8B-B14F-4D97-AF65-F5344CB8AC3E}">
        <p14:creationId xmlns:p14="http://schemas.microsoft.com/office/powerpoint/2010/main" val="848581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03A7-C3D4-4C4E-95DC-E220CD74A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3E8C0B-B6D9-4E04-B8D6-448B3B9B7F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E5D923-E626-4052-A0DE-52F30CE3DF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FD92A3-B948-48EC-86DA-47D42001E0F2}"/>
              </a:ext>
            </a:extLst>
          </p:cNvPr>
          <p:cNvSpPr>
            <a:spLocks noGrp="1"/>
          </p:cNvSpPr>
          <p:nvPr>
            <p:ph type="dt" sz="half" idx="10"/>
          </p:nvPr>
        </p:nvSpPr>
        <p:spPr/>
        <p:txBody>
          <a:bodyPr/>
          <a:lstStyle/>
          <a:p>
            <a:fld id="{9245DC16-8C75-48A4-B867-038184018A72}" type="datetimeFigureOut">
              <a:rPr lang="en-US" smtClean="0"/>
              <a:t>12/21/2021</a:t>
            </a:fld>
            <a:endParaRPr lang="en-US"/>
          </a:p>
        </p:txBody>
      </p:sp>
      <p:sp>
        <p:nvSpPr>
          <p:cNvPr id="6" name="Footer Placeholder 5">
            <a:extLst>
              <a:ext uri="{FF2B5EF4-FFF2-40B4-BE49-F238E27FC236}">
                <a16:creationId xmlns:a16="http://schemas.microsoft.com/office/drawing/2014/main" id="{FB2003B2-85D1-4BD2-BF0B-4C0172D3F0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AEB39C-2D19-4AF6-8C5E-886BF375255B}"/>
              </a:ext>
            </a:extLst>
          </p:cNvPr>
          <p:cNvSpPr>
            <a:spLocks noGrp="1"/>
          </p:cNvSpPr>
          <p:nvPr>
            <p:ph type="sldNum" sz="quarter" idx="12"/>
          </p:nvPr>
        </p:nvSpPr>
        <p:spPr/>
        <p:txBody>
          <a:bodyPr/>
          <a:lstStyle/>
          <a:p>
            <a:fld id="{0D00AAAC-7940-459D-87DE-6407EC4C5A82}" type="slidenum">
              <a:rPr lang="en-US" smtClean="0"/>
              <a:t>‹#›</a:t>
            </a:fld>
            <a:endParaRPr lang="en-US"/>
          </a:p>
        </p:txBody>
      </p:sp>
    </p:spTree>
    <p:extLst>
      <p:ext uri="{BB962C8B-B14F-4D97-AF65-F5344CB8AC3E}">
        <p14:creationId xmlns:p14="http://schemas.microsoft.com/office/powerpoint/2010/main" val="3325619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E943F9-4087-4580-961B-247B22B835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E0E95E-E391-48D3-9413-E0DD944936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E23457-9A4B-41B6-A7D0-1EE601451A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45DC16-8C75-48A4-B867-038184018A72}" type="datetimeFigureOut">
              <a:rPr lang="en-US" smtClean="0"/>
              <a:t>12/21/2021</a:t>
            </a:fld>
            <a:endParaRPr lang="en-US"/>
          </a:p>
        </p:txBody>
      </p:sp>
      <p:sp>
        <p:nvSpPr>
          <p:cNvPr id="5" name="Footer Placeholder 4">
            <a:extLst>
              <a:ext uri="{FF2B5EF4-FFF2-40B4-BE49-F238E27FC236}">
                <a16:creationId xmlns:a16="http://schemas.microsoft.com/office/drawing/2014/main" id="{B5B62B28-1098-4003-A396-5EBE77D212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4C37A6-678D-407A-BBBE-121A58F692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00AAAC-7940-459D-87DE-6407EC4C5A82}" type="slidenum">
              <a:rPr lang="en-US" smtClean="0"/>
              <a:t>‹#›</a:t>
            </a:fld>
            <a:endParaRPr lang="en-US"/>
          </a:p>
        </p:txBody>
      </p:sp>
    </p:spTree>
    <p:extLst>
      <p:ext uri="{BB962C8B-B14F-4D97-AF65-F5344CB8AC3E}">
        <p14:creationId xmlns:p14="http://schemas.microsoft.com/office/powerpoint/2010/main" val="35948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F0D8BA-8EDC-4DC5-BFFD-D32806ECF678}"/>
              </a:ext>
            </a:extLst>
          </p:cNvPr>
          <p:cNvSpPr>
            <a:spLocks noGrp="1"/>
          </p:cNvSpPr>
          <p:nvPr>
            <p:ph type="ctrTitle"/>
          </p:nvPr>
        </p:nvSpPr>
        <p:spPr>
          <a:xfrm>
            <a:off x="1386865" y="818984"/>
            <a:ext cx="6596245" cy="3268520"/>
          </a:xfrm>
        </p:spPr>
        <p:txBody>
          <a:bodyPr vert="horz" lIns="91440" tIns="45720" rIns="91440" bIns="45720" rtlCol="0">
            <a:normAutofit/>
          </a:bodyPr>
          <a:lstStyle/>
          <a:p>
            <a:pPr algn="r"/>
            <a:r>
              <a:rPr lang="en-US" sz="4800">
                <a:solidFill>
                  <a:srgbClr val="FFFFFF"/>
                </a:solidFill>
              </a:rPr>
              <a:t>Adult Census Income Prediction</a:t>
            </a:r>
          </a:p>
        </p:txBody>
      </p:sp>
      <p:sp>
        <p:nvSpPr>
          <p:cNvPr id="17" name="Rectangle 16">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307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5D8B5F-B0DE-4095-8D9B-8559FEDB5009}"/>
              </a:ext>
            </a:extLst>
          </p:cNvPr>
          <p:cNvSpPr>
            <a:spLocks noGrp="1"/>
          </p:cNvSpPr>
          <p:nvPr>
            <p:ph idx="1"/>
          </p:nvPr>
        </p:nvSpPr>
        <p:spPr>
          <a:xfrm>
            <a:off x="4810259" y="649480"/>
            <a:ext cx="6555347" cy="5546047"/>
          </a:xfrm>
        </p:spPr>
        <p:txBody>
          <a:bodyPr anchor="ctr">
            <a:normAutofit/>
          </a:bodyPr>
          <a:lstStyle/>
          <a:p>
            <a:pPr marL="0" marR="0" indent="0">
              <a:spcBef>
                <a:spcPts val="0"/>
              </a:spcBef>
              <a:spcAft>
                <a:spcPts val="800"/>
              </a:spcAft>
              <a:buNone/>
              <a:tabLst>
                <a:tab pos="3188335" algn="l"/>
              </a:tabLs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Q 5) What techniques were you using for data pre-processing?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0"/>
              </a:spcBef>
              <a:spcAft>
                <a:spcPts val="1000"/>
              </a:spcAft>
              <a:tabLst>
                <a:tab pos="3188335" algn="l"/>
              </a:tabLs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Removing unwanted attributes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0"/>
              </a:spcBef>
              <a:spcAft>
                <a:spcPts val="1000"/>
              </a:spcAft>
              <a:tabLst>
                <a:tab pos="3188335" algn="l"/>
              </a:tabLs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Visualizing relation of independent variables with each other and output variables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spcAft>
                <a:spcPts val="1000"/>
              </a:spcAft>
              <a:tabLst>
                <a:tab pos="3188335" algn="l"/>
              </a:tabLs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Checking and changing Distribution of continuous values</a:t>
            </a:r>
          </a:p>
          <a:p>
            <a:pPr>
              <a:spcBef>
                <a:spcPts val="0"/>
              </a:spcBef>
              <a:spcAft>
                <a:spcPts val="1000"/>
              </a:spcAft>
              <a:tabLst>
                <a:tab pos="3188335" algn="l"/>
              </a:tabLs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Removing outliers</a:t>
            </a:r>
          </a:p>
          <a:p>
            <a:pPr>
              <a:spcBef>
                <a:spcPts val="0"/>
              </a:spcBef>
              <a:spcAft>
                <a:spcPts val="1000"/>
              </a:spcAft>
              <a:tabLst>
                <a:tab pos="3188335" algn="l"/>
              </a:tabLs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Cleaning data and imputing if null values are present.</a:t>
            </a:r>
          </a:p>
          <a:p>
            <a:pPr>
              <a:spcBef>
                <a:spcPts val="0"/>
              </a:spcBef>
              <a:spcAft>
                <a:spcPts val="1000"/>
              </a:spcAft>
              <a:tabLst>
                <a:tab pos="3188335" algn="l"/>
              </a:tabLs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Converting categorical data into numeric values.</a:t>
            </a:r>
          </a:p>
          <a:p>
            <a:pPr>
              <a:spcBef>
                <a:spcPts val="0"/>
              </a:spcBef>
              <a:spcAft>
                <a:spcPts val="1000"/>
              </a:spcAft>
              <a:tabLst>
                <a:tab pos="3188335" algn="l"/>
              </a:tabLs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Scaling the data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tabLst>
                <a:tab pos="3188335" algn="l"/>
              </a:tabLs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Q 6) How training was done or what models were used?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tabLst>
                <a:tab pos="3188335" algn="l"/>
              </a:tabLs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First we split the data into train set and test set then we apply classification algorithms like SVM, KNN, Decision tree, Random forest, XgBoost and Extratree Classifier and apply hyperparameter tuning on this algorithm.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tabLst>
                <a:tab pos="3188335" algn="l"/>
              </a:tabLst>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tabLst>
                <a:tab pos="3188335" algn="l"/>
              </a:tabLs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Q 7) What are the different stages of deployment?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tabLst>
                <a:tab pos="3188335" algn="l"/>
              </a:tabLs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The web app will get deployed in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tabLst>
                <a:tab pos="3188335" algn="l"/>
              </a:tabLs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AWS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tabLst>
                <a:tab pos="3188335" algn="l"/>
              </a:tabLs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Heroku</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400" dirty="0"/>
          </a:p>
        </p:txBody>
      </p:sp>
    </p:spTree>
    <p:extLst>
      <p:ext uri="{BB962C8B-B14F-4D97-AF65-F5344CB8AC3E}">
        <p14:creationId xmlns:p14="http://schemas.microsoft.com/office/powerpoint/2010/main" val="354527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4D06B7C-16A5-49A6-82D9-DC177A513CEC}"/>
              </a:ext>
            </a:extLst>
          </p:cNvPr>
          <p:cNvSpPr>
            <a:spLocks noGrp="1"/>
          </p:cNvSpPr>
          <p:nvPr>
            <p:ph type="ctrTitle"/>
          </p:nvPr>
        </p:nvSpPr>
        <p:spPr>
          <a:xfrm>
            <a:off x="660041" y="2767106"/>
            <a:ext cx="2880828" cy="3071906"/>
          </a:xfrm>
        </p:spPr>
        <p:txBody>
          <a:bodyPr anchor="t">
            <a:normAutofit/>
          </a:bodyPr>
          <a:lstStyle/>
          <a:p>
            <a:pPr algn="l"/>
            <a:r>
              <a:rPr lang="en-GB" sz="4000">
                <a:solidFill>
                  <a:srgbClr val="FFFFFF"/>
                </a:solidFill>
              </a:rPr>
              <a:t>THANK YOU</a:t>
            </a:r>
            <a:endParaRPr lang="en-US" sz="4000">
              <a:solidFill>
                <a:srgbClr val="FFFFFF"/>
              </a:solidFill>
            </a:endParaRPr>
          </a:p>
        </p:txBody>
      </p:sp>
      <p:pic>
        <p:nvPicPr>
          <p:cNvPr id="7" name="Graphic 6" descr="Handshake">
            <a:extLst>
              <a:ext uri="{FF2B5EF4-FFF2-40B4-BE49-F238E27FC236}">
                <a16:creationId xmlns:a16="http://schemas.microsoft.com/office/drawing/2014/main" id="{ADAE64B5-DBF3-4677-87A5-CDEC40515F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53510" y="467208"/>
            <a:ext cx="5923584" cy="5923584"/>
          </a:xfrm>
          <a:prstGeom prst="rect">
            <a:avLst/>
          </a:prstGeom>
        </p:spPr>
      </p:pic>
    </p:spTree>
    <p:extLst>
      <p:ext uri="{BB962C8B-B14F-4D97-AF65-F5344CB8AC3E}">
        <p14:creationId xmlns:p14="http://schemas.microsoft.com/office/powerpoint/2010/main" val="2007415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043820-08F6-4F07-A067-2671304E14F9}"/>
              </a:ext>
            </a:extLst>
          </p:cNvPr>
          <p:cNvSpPr>
            <a:spLocks noGrp="1"/>
          </p:cNvSpPr>
          <p:nvPr>
            <p:ph idx="1"/>
          </p:nvPr>
        </p:nvSpPr>
        <p:spPr>
          <a:xfrm>
            <a:off x="4810259" y="649480"/>
            <a:ext cx="6555347" cy="5546047"/>
          </a:xfrm>
        </p:spPr>
        <p:txBody>
          <a:bodyPr anchor="ctr">
            <a:normAutofit/>
          </a:bodyPr>
          <a:lstStyle/>
          <a:p>
            <a:pPr marL="0" indent="0">
              <a:buNone/>
            </a:pPr>
            <a:r>
              <a:rPr lang="en-IN" sz="2000">
                <a:effectLst/>
                <a:latin typeface="Calibri (Body)"/>
                <a:ea typeface="Calibri" panose="020F0502020204030204" pitchFamily="34" charset="0"/>
                <a:cs typeface="Times New Roman" panose="02020603050405020304" pitchFamily="18" charset="0"/>
              </a:rPr>
              <a:t>Objective</a:t>
            </a:r>
          </a:p>
          <a:p>
            <a:pPr marL="0" indent="0">
              <a:buNone/>
            </a:pPr>
            <a:r>
              <a:rPr lang="en-IN" sz="2000">
                <a:effectLst/>
                <a:latin typeface="Times New Roman" panose="02020603050405020304" pitchFamily="18" charset="0"/>
                <a:ea typeface="Calibri" panose="020F0502020204030204" pitchFamily="34" charset="0"/>
                <a:cs typeface="Times New Roman" panose="02020603050405020304" pitchFamily="18" charset="0"/>
              </a:rPr>
              <a:t>The application goal is to predict whether a person has an income of more than 50K a year or not. This is basically a binary classification problem where a person is classified into the &gt;50K group or &lt;=50K group.</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a:p>
          <a:p>
            <a:pPr marL="0" indent="0">
              <a:buNone/>
            </a:pPr>
            <a:r>
              <a:rPr lang="en-US" sz="2000"/>
              <a:t>Benefits</a:t>
            </a:r>
          </a:p>
          <a:p>
            <a:pPr marL="0" indent="0">
              <a:buNone/>
            </a:pPr>
            <a:r>
              <a:rPr lang="en-IN" sz="2000">
                <a:effectLst/>
                <a:latin typeface="Calibri" panose="020F0502020204030204" pitchFamily="34" charset="0"/>
                <a:ea typeface="Calibri" panose="020F0502020204030204" pitchFamily="34" charset="0"/>
                <a:cs typeface="Times New Roman" panose="02020603050405020304" pitchFamily="18" charset="0"/>
              </a:rPr>
              <a:t>This project will be able to predict income of a user with almost 85% accuracy based on various factors like age, gender, occupation, education, race, work class, maritial </a:t>
            </a:r>
            <a:r>
              <a:rPr lang="en-IN" sz="2000">
                <a:latin typeface="Calibri" panose="020F0502020204030204" pitchFamily="34" charset="0"/>
                <a:ea typeface="Calibri" panose="020F0502020204030204" pitchFamily="34" charset="0"/>
                <a:cs typeface="Times New Roman" panose="02020603050405020304" pitchFamily="18" charset="0"/>
              </a:rPr>
              <a:t>status and hours-per-week.</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a:p>
        </p:txBody>
      </p:sp>
    </p:spTree>
    <p:extLst>
      <p:ext uri="{BB962C8B-B14F-4D97-AF65-F5344CB8AC3E}">
        <p14:creationId xmlns:p14="http://schemas.microsoft.com/office/powerpoint/2010/main" val="3791022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7D3880A-7D23-47B6-9847-B5C4D78502D4}"/>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Architecture</a:t>
            </a:r>
          </a:p>
        </p:txBody>
      </p:sp>
      <p:pic>
        <p:nvPicPr>
          <p:cNvPr id="4" name="Content Placeholder 3" descr="Diagram&#10;&#10;Description automatically generated">
            <a:extLst>
              <a:ext uri="{FF2B5EF4-FFF2-40B4-BE49-F238E27FC236}">
                <a16:creationId xmlns:a16="http://schemas.microsoft.com/office/drawing/2014/main" id="{CB41DA51-9874-4EC8-86E3-6974807DD75A}"/>
              </a:ext>
            </a:extLst>
          </p:cNvPr>
          <p:cNvPicPr>
            <a:picLocks noGrp="1" noChangeAspect="1"/>
          </p:cNvPicPr>
          <p:nvPr>
            <p:ph idx="1"/>
          </p:nvPr>
        </p:nvPicPr>
        <p:blipFill>
          <a:blip r:embed="rId2"/>
          <a:stretch>
            <a:fillRect/>
          </a:stretch>
        </p:blipFill>
        <p:spPr>
          <a:xfrm>
            <a:off x="4502428" y="1018571"/>
            <a:ext cx="7225748" cy="4820858"/>
          </a:xfrm>
          <a:prstGeom prst="rect">
            <a:avLst/>
          </a:prstGeom>
        </p:spPr>
      </p:pic>
    </p:spTree>
    <p:extLst>
      <p:ext uri="{BB962C8B-B14F-4D97-AF65-F5344CB8AC3E}">
        <p14:creationId xmlns:p14="http://schemas.microsoft.com/office/powerpoint/2010/main" val="169394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1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1CCB09B-D015-42AC-BBD3-1F60B7AE831D}"/>
              </a:ext>
            </a:extLst>
          </p:cNvPr>
          <p:cNvGraphicFramePr>
            <a:graphicFrameLocks noGrp="1"/>
          </p:cNvGraphicFramePr>
          <p:nvPr>
            <p:ph idx="1"/>
            <p:extLst>
              <p:ext uri="{D42A27DB-BD31-4B8C-83A1-F6EECF244321}">
                <p14:modId xmlns:p14="http://schemas.microsoft.com/office/powerpoint/2010/main" val="301292970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0094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E6C273-433A-4C9F-9C67-B9C95DBFC37A}"/>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rPr>
              <a:t>Approach</a:t>
            </a:r>
            <a:endParaRPr lang="en-US" sz="4000">
              <a:solidFill>
                <a:srgbClr val="FFFFFF"/>
              </a:solidFill>
            </a:endParaRPr>
          </a:p>
        </p:txBody>
      </p:sp>
      <p:sp>
        <p:nvSpPr>
          <p:cNvPr id="3" name="Content Placeholder 2">
            <a:extLst>
              <a:ext uri="{FF2B5EF4-FFF2-40B4-BE49-F238E27FC236}">
                <a16:creationId xmlns:a16="http://schemas.microsoft.com/office/drawing/2014/main" id="{1321DE3C-D4A0-43F8-86F2-62627A5E054C}"/>
              </a:ext>
            </a:extLst>
          </p:cNvPr>
          <p:cNvSpPr>
            <a:spLocks noGrp="1"/>
          </p:cNvSpPr>
          <p:nvPr>
            <p:ph idx="1"/>
          </p:nvPr>
        </p:nvSpPr>
        <p:spPr>
          <a:xfrm>
            <a:off x="4810259" y="649480"/>
            <a:ext cx="6555347" cy="5546047"/>
          </a:xfrm>
        </p:spPr>
        <p:txBody>
          <a:bodyPr anchor="ctr">
            <a:normAutofit/>
          </a:bodyPr>
          <a:lstStyle/>
          <a:p>
            <a:r>
              <a:rPr lang="en-IN" sz="1900" b="1" dirty="0">
                <a:effectLst/>
                <a:latin typeface="Times New Roman" panose="02020603050405020304" pitchFamily="18" charset="0"/>
                <a:ea typeface="Times New Roman" panose="02020603050405020304" pitchFamily="18" charset="0"/>
              </a:rPr>
              <a:t>Data Collection</a:t>
            </a:r>
            <a:endParaRPr lang="en-US" sz="1900" b="1" dirty="0">
              <a:effectLst/>
              <a:latin typeface="Times New Roman" panose="02020603050405020304" pitchFamily="18" charset="0"/>
              <a:ea typeface="Times New Roman" panose="02020603050405020304" pitchFamily="18" charset="0"/>
            </a:endParaRPr>
          </a:p>
          <a:p>
            <a:pPr marL="0" indent="0">
              <a:buNone/>
            </a:pPr>
            <a:r>
              <a:rPr lang="en-IN" sz="1900" dirty="0">
                <a:effectLst/>
                <a:latin typeface="Times New Roman" panose="02020603050405020304" pitchFamily="18" charset="0"/>
                <a:ea typeface="Times New Roman" panose="02020603050405020304" pitchFamily="18" charset="0"/>
              </a:rPr>
              <a:t>I have dataset of 32562 rows which includes all the parameters required to predict the income. The data is available in a CSV file format and it’s collected from the link as per provided in the project description</a:t>
            </a:r>
            <a:endParaRPr lang="en-US" sz="1900" dirty="0">
              <a:effectLst/>
              <a:latin typeface="Times New Roman" panose="02020603050405020304" pitchFamily="18" charset="0"/>
              <a:ea typeface="Times New Roman" panose="02020603050405020304" pitchFamily="18" charset="0"/>
            </a:endParaRPr>
          </a:p>
          <a:p>
            <a:r>
              <a:rPr lang="en-IN" sz="1900" b="1" dirty="0">
                <a:effectLst/>
                <a:latin typeface="Times New Roman" panose="02020603050405020304" pitchFamily="18" charset="0"/>
                <a:ea typeface="Times New Roman" panose="02020603050405020304" pitchFamily="18" charset="0"/>
              </a:rPr>
              <a:t>Data Insertion into Database</a:t>
            </a:r>
            <a:endParaRPr lang="en-US" sz="1900" b="1" dirty="0">
              <a:effectLst/>
              <a:latin typeface="Times New Roman" panose="02020603050405020304" pitchFamily="18" charset="0"/>
              <a:ea typeface="Times New Roman" panose="02020603050405020304" pitchFamily="18" charset="0"/>
            </a:endParaRPr>
          </a:p>
          <a:p>
            <a:pPr marL="0" marR="0" indent="0">
              <a:spcBef>
                <a:spcPts val="0"/>
              </a:spcBef>
              <a:spcAft>
                <a:spcPts val="1000"/>
              </a:spcAft>
              <a:buNone/>
            </a:pPr>
            <a:r>
              <a:rPr lang="en-IN" sz="1900" dirty="0">
                <a:effectLst/>
                <a:latin typeface="Times New Roman" panose="02020603050405020304" pitchFamily="18" charset="0"/>
                <a:ea typeface="Times New Roman" panose="02020603050405020304" pitchFamily="18" charset="0"/>
              </a:rPr>
              <a:t>a. Database Creation and connection - Create a database with Cassandra cloud version and connect to the database.</a:t>
            </a:r>
            <a:endParaRPr lang="en-US" sz="1900" dirty="0">
              <a:effectLst/>
              <a:latin typeface="Times New Roman" panose="02020603050405020304" pitchFamily="18" charset="0"/>
              <a:ea typeface="Times New Roman" panose="02020603050405020304" pitchFamily="18" charset="0"/>
            </a:endParaRPr>
          </a:p>
          <a:p>
            <a:pPr marL="0" marR="0" indent="0">
              <a:spcBef>
                <a:spcPts val="0"/>
              </a:spcBef>
              <a:spcAft>
                <a:spcPts val="1000"/>
              </a:spcAft>
              <a:buNone/>
            </a:pPr>
            <a:r>
              <a:rPr lang="en-IN" sz="1900" dirty="0">
                <a:effectLst/>
                <a:latin typeface="Times New Roman" panose="02020603050405020304" pitchFamily="18" charset="0"/>
                <a:ea typeface="Times New Roman" panose="02020603050405020304" pitchFamily="18" charset="0"/>
              </a:rPr>
              <a:t>b. Insert the user input in data base and store it database is work as a hidden API in entire project.</a:t>
            </a:r>
            <a:endParaRPr lang="en-US" sz="1900" dirty="0">
              <a:effectLst/>
              <a:latin typeface="Times New Roman" panose="02020603050405020304" pitchFamily="18" charset="0"/>
              <a:ea typeface="Times New Roman" panose="02020603050405020304" pitchFamily="18" charset="0"/>
            </a:endParaRPr>
          </a:p>
          <a:p>
            <a:r>
              <a:rPr lang="en-IN" sz="1900" b="1" dirty="0">
                <a:effectLst/>
                <a:latin typeface="Times New Roman" panose="02020603050405020304" pitchFamily="18" charset="0"/>
                <a:ea typeface="Times New Roman" panose="02020603050405020304" pitchFamily="18" charset="0"/>
              </a:rPr>
              <a:t>Export Data from Database</a:t>
            </a:r>
            <a:endParaRPr lang="en-US" sz="1900" b="1" dirty="0">
              <a:effectLst/>
              <a:latin typeface="Times New Roman" panose="02020603050405020304" pitchFamily="18" charset="0"/>
              <a:ea typeface="Times New Roman" panose="02020603050405020304" pitchFamily="18" charset="0"/>
            </a:endParaRPr>
          </a:p>
          <a:p>
            <a:pPr marL="0" indent="0">
              <a:buNone/>
            </a:pPr>
            <a:r>
              <a:rPr lang="en-IN" sz="1900" dirty="0">
                <a:effectLst/>
                <a:latin typeface="Times New Roman" panose="02020603050405020304" pitchFamily="18" charset="0"/>
                <a:ea typeface="Times New Roman" panose="02020603050405020304" pitchFamily="18" charset="0"/>
              </a:rPr>
              <a:t>Take the user input and store in Cassandra database.</a:t>
            </a:r>
            <a:endParaRPr lang="en-US" sz="1900" dirty="0">
              <a:effectLst/>
              <a:latin typeface="Times New Roman" panose="02020603050405020304" pitchFamily="18" charset="0"/>
              <a:ea typeface="Times New Roman" panose="02020603050405020304" pitchFamily="18" charset="0"/>
            </a:endParaRPr>
          </a:p>
          <a:p>
            <a:r>
              <a:rPr lang="en-IN" sz="1900" b="1" dirty="0">
                <a:effectLst/>
                <a:latin typeface="Times New Roman" panose="02020603050405020304" pitchFamily="18" charset="0"/>
                <a:ea typeface="Times New Roman" panose="02020603050405020304" pitchFamily="18" charset="0"/>
              </a:rPr>
              <a:t>Data Cleaning</a:t>
            </a:r>
            <a:endParaRPr lang="en-US" sz="1900" b="1" dirty="0">
              <a:effectLst/>
              <a:latin typeface="Times New Roman" panose="02020603050405020304" pitchFamily="18" charset="0"/>
              <a:ea typeface="Times New Roman" panose="02020603050405020304" pitchFamily="18" charset="0"/>
            </a:endParaRPr>
          </a:p>
          <a:p>
            <a:pPr marL="0" indent="0">
              <a:buNone/>
            </a:pPr>
            <a:r>
              <a:rPr lang="en-IN" sz="1900" dirty="0">
                <a:effectLst/>
                <a:latin typeface="Times New Roman" panose="02020603050405020304" pitchFamily="18" charset="0"/>
                <a:ea typeface="Times New Roman" panose="02020603050405020304" pitchFamily="18" charset="0"/>
              </a:rPr>
              <a:t>In order to fit the data to the model I need to identify incomplete, incorrect, inaccurate or irrelevant parts of the data and then replacing, modifying, or deleting the dirty or coarse data</a:t>
            </a:r>
            <a:endParaRPr lang="en-US" sz="1900" dirty="0">
              <a:effectLst/>
              <a:latin typeface="Times New Roman" panose="02020603050405020304" pitchFamily="18" charset="0"/>
              <a:ea typeface="Times New Roman" panose="02020603050405020304" pitchFamily="18" charset="0"/>
            </a:endParaRPr>
          </a:p>
          <a:p>
            <a:pPr marL="0" indent="0">
              <a:buNone/>
            </a:pPr>
            <a:endParaRPr lang="en-US" sz="1900" dirty="0"/>
          </a:p>
        </p:txBody>
      </p:sp>
    </p:spTree>
    <p:extLst>
      <p:ext uri="{BB962C8B-B14F-4D97-AF65-F5344CB8AC3E}">
        <p14:creationId xmlns:p14="http://schemas.microsoft.com/office/powerpoint/2010/main" val="1262203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3BBF074-0AE4-44B3-B193-7AC797131395}"/>
              </a:ext>
            </a:extLst>
          </p:cNvPr>
          <p:cNvSpPr>
            <a:spLocks noGrp="1"/>
          </p:cNvSpPr>
          <p:nvPr>
            <p:ph idx="1"/>
          </p:nvPr>
        </p:nvSpPr>
        <p:spPr>
          <a:xfrm>
            <a:off x="4810259" y="649480"/>
            <a:ext cx="6555347" cy="5546047"/>
          </a:xfrm>
        </p:spPr>
        <p:txBody>
          <a:bodyPr anchor="ctr">
            <a:normAutofit/>
          </a:bodyPr>
          <a:lstStyle/>
          <a:p>
            <a:r>
              <a:rPr lang="en-IN" sz="2000" b="1" dirty="0">
                <a:effectLst/>
                <a:latin typeface="Times New Roman" panose="02020603050405020304" pitchFamily="18" charset="0"/>
                <a:ea typeface="Times New Roman" panose="02020603050405020304" pitchFamily="18" charset="0"/>
              </a:rPr>
              <a:t>Feature Engineering</a:t>
            </a:r>
            <a:endParaRPr lang="en-US" sz="2000" b="1" dirty="0">
              <a:effectLst/>
              <a:latin typeface="Times New Roman" panose="02020603050405020304" pitchFamily="18" charset="0"/>
              <a:ea typeface="Times New Roman" panose="02020603050405020304" pitchFamily="18" charset="0"/>
            </a:endParaRPr>
          </a:p>
          <a:p>
            <a:pPr marL="0" indent="0">
              <a:buNone/>
            </a:pPr>
            <a:r>
              <a:rPr lang="en-IN" sz="2000" dirty="0">
                <a:effectLst/>
                <a:latin typeface="Times New Roman" panose="02020603050405020304" pitchFamily="18" charset="0"/>
                <a:ea typeface="Times New Roman" panose="02020603050405020304" pitchFamily="18" charset="0"/>
              </a:rPr>
              <a:t>In this section I try to take care of validating or replacing values with other values in the dataset. Additionally, I also take care of converting the categorical columns to numerical columns by one hot encoding and apply label encoding on label data.</a:t>
            </a:r>
            <a:endParaRPr lang="en-US" sz="2000" dirty="0">
              <a:effectLst/>
              <a:latin typeface="Times New Roman" panose="02020603050405020304" pitchFamily="18" charset="0"/>
              <a:ea typeface="Times New Roman" panose="02020603050405020304" pitchFamily="18" charset="0"/>
            </a:endParaRPr>
          </a:p>
          <a:p>
            <a:r>
              <a:rPr lang="en-IN" sz="2000" b="1" dirty="0">
                <a:effectLst/>
                <a:latin typeface="Times New Roman" panose="02020603050405020304" pitchFamily="18" charset="0"/>
                <a:ea typeface="Times New Roman" panose="02020603050405020304" pitchFamily="18" charset="0"/>
              </a:rPr>
              <a:t>Sampling</a:t>
            </a:r>
            <a:endParaRPr lang="en-US" sz="2000" b="1" dirty="0">
              <a:effectLst/>
              <a:latin typeface="Times New Roman" panose="02020603050405020304" pitchFamily="18" charset="0"/>
              <a:ea typeface="Times New Roman" panose="02020603050405020304" pitchFamily="18" charset="0"/>
            </a:endParaRPr>
          </a:p>
          <a:p>
            <a:pPr marL="0" indent="0">
              <a:buNone/>
            </a:pPr>
            <a:r>
              <a:rPr lang="en-IN" sz="2000" dirty="0">
                <a:effectLst/>
                <a:latin typeface="Times New Roman" panose="02020603050405020304" pitchFamily="18" charset="0"/>
                <a:ea typeface="Times New Roman" panose="02020603050405020304" pitchFamily="18" charset="0"/>
              </a:rPr>
              <a:t>Here dataset is unbalanced so I try random oversampling to balance the data.</a:t>
            </a:r>
            <a:endParaRPr lang="en-US" sz="2000" dirty="0">
              <a:effectLst/>
              <a:latin typeface="Times New Roman" panose="02020603050405020304" pitchFamily="18" charset="0"/>
              <a:ea typeface="Times New Roman" panose="02020603050405020304" pitchFamily="18" charset="0"/>
            </a:endParaRPr>
          </a:p>
          <a:p>
            <a:r>
              <a:rPr lang="en-IN" sz="2000" b="1" dirty="0">
                <a:effectLst/>
                <a:latin typeface="Times New Roman" panose="02020603050405020304" pitchFamily="18" charset="0"/>
                <a:ea typeface="Times New Roman" panose="02020603050405020304" pitchFamily="18" charset="0"/>
              </a:rPr>
              <a:t>Model Building</a:t>
            </a:r>
            <a:endParaRPr lang="en-US" sz="2000" b="1" dirty="0">
              <a:effectLst/>
              <a:latin typeface="Times New Roman" panose="02020603050405020304" pitchFamily="18" charset="0"/>
              <a:ea typeface="Times New Roman" panose="02020603050405020304" pitchFamily="18" charset="0"/>
            </a:endParaRPr>
          </a:p>
          <a:p>
            <a:pPr marL="0" indent="0">
              <a:buNone/>
            </a:pPr>
            <a:r>
              <a:rPr lang="en-IN" sz="2000" dirty="0">
                <a:effectLst/>
                <a:latin typeface="Times New Roman" panose="02020603050405020304" pitchFamily="18" charset="0"/>
                <a:ea typeface="Times New Roman" panose="02020603050405020304" pitchFamily="18" charset="0"/>
              </a:rPr>
              <a:t>After the completion of the above process I split the dataset into test and train. I use various classification algorithm like Decision trees, Random Forest, K-NN, Bagging, XgBoost, ExtraTree classifier and validate the accuracy. Finally I select the best algorithm and check the accuracy on train and test data. I used the metrics which validates the variance from model prediction to ground truth.</a:t>
            </a:r>
            <a:endParaRPr lang="en-US" sz="2000" dirty="0">
              <a:effectLst/>
              <a:latin typeface="Times New Roman" panose="02020603050405020304" pitchFamily="18" charset="0"/>
              <a:ea typeface="Times New Roman" panose="02020603050405020304" pitchFamily="18" charset="0"/>
            </a:endParaRPr>
          </a:p>
          <a:p>
            <a:pPr marL="0" indent="0">
              <a:buNone/>
            </a:pPr>
            <a:endParaRPr lang="en-US" sz="2000" dirty="0"/>
          </a:p>
        </p:txBody>
      </p:sp>
    </p:spTree>
    <p:extLst>
      <p:ext uri="{BB962C8B-B14F-4D97-AF65-F5344CB8AC3E}">
        <p14:creationId xmlns:p14="http://schemas.microsoft.com/office/powerpoint/2010/main" val="1772539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9C0D77B-2988-477E-BC23-F04E58E910FE}"/>
              </a:ext>
            </a:extLst>
          </p:cNvPr>
          <p:cNvSpPr>
            <a:spLocks noGrp="1"/>
          </p:cNvSpPr>
          <p:nvPr>
            <p:ph idx="1"/>
          </p:nvPr>
        </p:nvSpPr>
        <p:spPr>
          <a:xfrm>
            <a:off x="4810259" y="649480"/>
            <a:ext cx="6555347" cy="5546047"/>
          </a:xfrm>
        </p:spPr>
        <p:txBody>
          <a:bodyPr anchor="ctr">
            <a:normAutofit/>
          </a:bodyPr>
          <a:lstStyle/>
          <a:p>
            <a:r>
              <a:rPr lang="en-IN" sz="2000" b="1">
                <a:effectLst/>
                <a:latin typeface="Times New Roman" panose="02020603050405020304" pitchFamily="18" charset="0"/>
                <a:ea typeface="Times New Roman" panose="02020603050405020304" pitchFamily="18" charset="0"/>
              </a:rPr>
              <a:t>Hyperparameter Tuning</a:t>
            </a:r>
            <a:endParaRPr lang="en-US" sz="2000" b="1">
              <a:effectLst/>
              <a:latin typeface="Times New Roman" panose="02020603050405020304" pitchFamily="18" charset="0"/>
              <a:ea typeface="Times New Roman" panose="02020603050405020304" pitchFamily="18" charset="0"/>
            </a:endParaRPr>
          </a:p>
          <a:p>
            <a:pPr marL="0" indent="0">
              <a:buNone/>
            </a:pPr>
            <a:r>
              <a:rPr lang="en-IN" sz="2000">
                <a:effectLst/>
                <a:latin typeface="Times New Roman" panose="02020603050405020304" pitchFamily="18" charset="0"/>
                <a:ea typeface="Times New Roman" panose="02020603050405020304" pitchFamily="18" charset="0"/>
              </a:rPr>
              <a:t>Here I have used Randomized Search CV for selection of the best parameters to reduce overfitting criteria. Along with this I have used k fold cross validation technique for training of the model and finally got 84% accuracy.</a:t>
            </a:r>
            <a:endParaRPr lang="en-US" sz="2000">
              <a:effectLst/>
              <a:latin typeface="Times New Roman" panose="02020603050405020304" pitchFamily="18" charset="0"/>
              <a:ea typeface="Times New Roman" panose="02020603050405020304" pitchFamily="18" charset="0"/>
            </a:endParaRPr>
          </a:p>
          <a:p>
            <a:r>
              <a:rPr lang="en-IN" sz="2000" b="1">
                <a:effectLst/>
                <a:latin typeface="Times New Roman" panose="02020603050405020304" pitchFamily="18" charset="0"/>
                <a:ea typeface="Times New Roman" panose="02020603050405020304" pitchFamily="18" charset="0"/>
              </a:rPr>
              <a:t>Model Dump with pkl file</a:t>
            </a:r>
            <a:endParaRPr lang="en-US" sz="2000" b="1">
              <a:effectLst/>
              <a:latin typeface="Times New Roman" panose="02020603050405020304" pitchFamily="18" charset="0"/>
              <a:ea typeface="Times New Roman" panose="02020603050405020304" pitchFamily="18" charset="0"/>
            </a:endParaRPr>
          </a:p>
          <a:p>
            <a:pPr marL="0" indent="0">
              <a:buNone/>
            </a:pPr>
            <a:r>
              <a:rPr lang="en-IN" sz="2000">
                <a:effectLst/>
                <a:latin typeface="Times New Roman" panose="02020603050405020304" pitchFamily="18" charset="0"/>
                <a:ea typeface="Times New Roman" panose="02020603050405020304" pitchFamily="18" charset="0"/>
              </a:rPr>
              <a:t>I have saved the model using pickle.</a:t>
            </a:r>
            <a:endParaRPr lang="en-US" sz="2000">
              <a:effectLst/>
              <a:latin typeface="Times New Roman" panose="02020603050405020304" pitchFamily="18" charset="0"/>
              <a:ea typeface="Times New Roman" panose="02020603050405020304" pitchFamily="18" charset="0"/>
            </a:endParaRPr>
          </a:p>
          <a:p>
            <a:r>
              <a:rPr lang="en-IN" sz="2000" b="1">
                <a:effectLst/>
                <a:latin typeface="Times New Roman" panose="02020603050405020304" pitchFamily="18" charset="0"/>
                <a:ea typeface="Times New Roman" panose="02020603050405020304" pitchFamily="18" charset="0"/>
              </a:rPr>
              <a:t>Creation of front end</a:t>
            </a:r>
            <a:endParaRPr lang="en-US" sz="2000" b="1">
              <a:effectLst/>
              <a:latin typeface="Times New Roman" panose="02020603050405020304" pitchFamily="18" charset="0"/>
              <a:ea typeface="Times New Roman" panose="02020603050405020304" pitchFamily="18" charset="0"/>
            </a:endParaRPr>
          </a:p>
          <a:p>
            <a:pPr marL="0" indent="0">
              <a:buNone/>
            </a:pPr>
            <a:r>
              <a:rPr lang="en-IN" sz="2000">
                <a:effectLst/>
                <a:latin typeface="Times New Roman" panose="02020603050405020304" pitchFamily="18" charset="0"/>
                <a:ea typeface="Times New Roman" panose="02020603050405020304" pitchFamily="18" charset="0"/>
              </a:rPr>
              <a:t>As per the required parameters for the user to predict the income I have created the front end in order to link with the Flask App. Here the styling and formatting of the html page is taken care with the CSS file.</a:t>
            </a:r>
            <a:endParaRPr lang="en-US" sz="2000">
              <a:effectLst/>
              <a:latin typeface="Times New Roman" panose="02020603050405020304" pitchFamily="18" charset="0"/>
              <a:ea typeface="Times New Roman" panose="02020603050405020304" pitchFamily="18" charset="0"/>
            </a:endParaRPr>
          </a:p>
          <a:p>
            <a:r>
              <a:rPr lang="en-IN" sz="2000" b="1">
                <a:effectLst/>
                <a:latin typeface="Times New Roman" panose="02020603050405020304" pitchFamily="18" charset="0"/>
                <a:ea typeface="Times New Roman" panose="02020603050405020304" pitchFamily="18" charset="0"/>
              </a:rPr>
              <a:t>Flask Web App</a:t>
            </a:r>
            <a:endParaRPr lang="en-US" sz="2000" b="1">
              <a:effectLst/>
              <a:latin typeface="Times New Roman" panose="02020603050405020304" pitchFamily="18" charset="0"/>
              <a:ea typeface="Times New Roman" panose="02020603050405020304" pitchFamily="18" charset="0"/>
            </a:endParaRPr>
          </a:p>
          <a:p>
            <a:pPr marL="0" indent="0">
              <a:buNone/>
            </a:pPr>
            <a:r>
              <a:rPr lang="en-IN" sz="2000">
                <a:effectLst/>
                <a:latin typeface="Times New Roman" panose="02020603050405020304" pitchFamily="18" charset="0"/>
                <a:ea typeface="Times New Roman" panose="02020603050405020304" pitchFamily="18" charset="0"/>
              </a:rPr>
              <a:t>I have created a Flask Web App where I read the contents from the pickle file and made sure it linked to the html file to predict the income.</a:t>
            </a:r>
            <a:endParaRPr lang="en-US" sz="2000">
              <a:effectLst/>
              <a:latin typeface="Times New Roman" panose="02020603050405020304" pitchFamily="18" charset="0"/>
              <a:ea typeface="Times New Roman" panose="02020603050405020304" pitchFamily="18" charset="0"/>
            </a:endParaRPr>
          </a:p>
          <a:p>
            <a:pPr marL="0" indent="0">
              <a:buNone/>
            </a:pPr>
            <a:endParaRPr lang="en-US" sz="2000"/>
          </a:p>
        </p:txBody>
      </p:sp>
    </p:spTree>
    <p:extLst>
      <p:ext uri="{BB962C8B-B14F-4D97-AF65-F5344CB8AC3E}">
        <p14:creationId xmlns:p14="http://schemas.microsoft.com/office/powerpoint/2010/main" val="2618123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384225-5500-4074-85E0-342D40B0C5BE}"/>
              </a:ext>
            </a:extLst>
          </p:cNvPr>
          <p:cNvSpPr>
            <a:spLocks noGrp="1"/>
          </p:cNvSpPr>
          <p:nvPr>
            <p:ph idx="1"/>
          </p:nvPr>
        </p:nvSpPr>
        <p:spPr>
          <a:xfrm>
            <a:off x="4810259" y="649480"/>
            <a:ext cx="6555347" cy="5546047"/>
          </a:xfrm>
        </p:spPr>
        <p:txBody>
          <a:bodyPr anchor="ctr">
            <a:normAutofit/>
          </a:bodyPr>
          <a:lstStyle/>
          <a:p>
            <a:r>
              <a:rPr lang="en-IN" sz="2000" b="1" dirty="0">
                <a:effectLst/>
                <a:latin typeface="Times New Roman" panose="02020603050405020304" pitchFamily="18" charset="0"/>
                <a:ea typeface="Times New Roman" panose="02020603050405020304" pitchFamily="18" charset="0"/>
              </a:rPr>
              <a:t>Dockerize</a:t>
            </a:r>
            <a:endParaRPr lang="en-US" sz="2000" b="1" dirty="0">
              <a:effectLst/>
              <a:latin typeface="Times New Roman" panose="02020603050405020304" pitchFamily="18" charset="0"/>
              <a:ea typeface="Times New Roman" panose="02020603050405020304" pitchFamily="18" charset="0"/>
            </a:endParaRPr>
          </a:p>
          <a:p>
            <a:pPr marL="0" indent="0">
              <a:buNone/>
            </a:pPr>
            <a:r>
              <a:rPr lang="en-IN" sz="2000" dirty="0">
                <a:effectLst/>
                <a:latin typeface="Times New Roman" panose="02020603050405020304" pitchFamily="18" charset="0"/>
                <a:ea typeface="Times New Roman" panose="02020603050405020304" pitchFamily="18" charset="0"/>
              </a:rPr>
              <a:t>I have used dockerize technique here which helps the application to run within a docker container. It is useful to take care of the environmental variables and helps the app to run in all the platforms.</a:t>
            </a:r>
            <a:endParaRPr lang="en-US" sz="2000" dirty="0">
              <a:effectLst/>
              <a:latin typeface="Times New Roman" panose="02020603050405020304" pitchFamily="18" charset="0"/>
              <a:ea typeface="Times New Roman" panose="02020603050405020304" pitchFamily="18" charset="0"/>
            </a:endParaRPr>
          </a:p>
          <a:p>
            <a:r>
              <a:rPr lang="en-IN" sz="2000" b="1" dirty="0">
                <a:effectLst/>
                <a:latin typeface="Times New Roman" panose="02020603050405020304" pitchFamily="18" charset="0"/>
                <a:ea typeface="Times New Roman" panose="02020603050405020304" pitchFamily="18" charset="0"/>
              </a:rPr>
              <a:t>Deployment</a:t>
            </a:r>
            <a:endParaRPr lang="en-US" sz="2000" b="1" dirty="0">
              <a:effectLst/>
              <a:latin typeface="Times New Roman" panose="02020603050405020304" pitchFamily="18" charset="0"/>
              <a:ea typeface="Times New Roman" panose="02020603050405020304" pitchFamily="18" charset="0"/>
            </a:endParaRPr>
          </a:p>
          <a:p>
            <a:pPr marL="0" indent="0">
              <a:buNone/>
            </a:pPr>
            <a:r>
              <a:rPr lang="en-IN" sz="2000" dirty="0">
                <a:effectLst/>
                <a:latin typeface="Times New Roman" panose="02020603050405020304" pitchFamily="18" charset="0"/>
                <a:ea typeface="Times New Roman" panose="02020603050405020304" pitchFamily="18" charset="0"/>
              </a:rPr>
              <a:t>I have deployed the app on Heroku platform but I have prepared a docker container to help user in order to deploy on other platforms as well.</a:t>
            </a:r>
            <a:endParaRPr lang="en-US" sz="2000" dirty="0">
              <a:effectLst/>
              <a:latin typeface="Times New Roman" panose="02020603050405020304" pitchFamily="18" charset="0"/>
              <a:ea typeface="Times New Roman" panose="02020603050405020304" pitchFamily="18" charset="0"/>
            </a:endParaRPr>
          </a:p>
          <a:p>
            <a:pPr marL="0" indent="0">
              <a:buNone/>
            </a:pPr>
            <a:endParaRPr lang="en-US" sz="2000" dirty="0"/>
          </a:p>
          <a:p>
            <a:pPr marL="0" indent="0">
              <a:buNone/>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Technology Used :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Python, Amazon EC2, Cassandra, Flask, Html, CSS, Docker, Vscode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p>
        </p:txBody>
      </p:sp>
    </p:spTree>
    <p:extLst>
      <p:ext uri="{BB962C8B-B14F-4D97-AF65-F5344CB8AC3E}">
        <p14:creationId xmlns:p14="http://schemas.microsoft.com/office/powerpoint/2010/main" val="4062838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DE51C5-E703-4D1F-AD0E-87EB65D256C0}"/>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rPr>
              <a:t>Q &amp; A</a:t>
            </a:r>
            <a:endParaRPr lang="en-US" sz="4000">
              <a:solidFill>
                <a:srgbClr val="FFFFFF"/>
              </a:solidFill>
            </a:endParaRPr>
          </a:p>
        </p:txBody>
      </p:sp>
      <p:sp>
        <p:nvSpPr>
          <p:cNvPr id="3" name="Content Placeholder 2">
            <a:extLst>
              <a:ext uri="{FF2B5EF4-FFF2-40B4-BE49-F238E27FC236}">
                <a16:creationId xmlns:a16="http://schemas.microsoft.com/office/drawing/2014/main" id="{66E2947C-09CD-4148-8381-3957E92D36F0}"/>
              </a:ext>
            </a:extLst>
          </p:cNvPr>
          <p:cNvSpPr>
            <a:spLocks noGrp="1"/>
          </p:cNvSpPr>
          <p:nvPr>
            <p:ph idx="1"/>
          </p:nvPr>
        </p:nvSpPr>
        <p:spPr>
          <a:xfrm>
            <a:off x="4810259" y="649480"/>
            <a:ext cx="6555347" cy="5546047"/>
          </a:xfrm>
        </p:spPr>
        <p:txBody>
          <a:bodyPr anchor="ctr">
            <a:normAutofit/>
          </a:bodyPr>
          <a:lstStyle/>
          <a:p>
            <a:pPr marL="0" indent="0">
              <a:buNone/>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Q1) What is the source of data?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dataset is in csv format and there are 32562 rows and 15 columns.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Q 2) What was the type of data?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data was the combination of numerical and Categorical values.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Q 3) What’s the complete flow you followed in this Project?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complete flow is written in above approach section.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tabLst>
                <a:tab pos="3188335" algn="l"/>
              </a:tabLst>
            </a:pP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spcBef>
                <a:spcPts val="0"/>
              </a:spcBef>
              <a:spcAft>
                <a:spcPts val="800"/>
              </a:spcAft>
              <a:buNone/>
              <a:tabLst>
                <a:tab pos="3188335" algn="l"/>
              </a:tabLs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Q 4) How logs are managed?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tabLst>
                <a:tab pos="3188335"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Loggers are implemented in each and every module and function. All logs are being captured and recorded in a separate log file.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p>
        </p:txBody>
      </p:sp>
    </p:spTree>
    <p:extLst>
      <p:ext uri="{BB962C8B-B14F-4D97-AF65-F5344CB8AC3E}">
        <p14:creationId xmlns:p14="http://schemas.microsoft.com/office/powerpoint/2010/main" val="703683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TotalTime>
  <Words>857</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(Body)</vt:lpstr>
      <vt:lpstr>Calibri Light</vt:lpstr>
      <vt:lpstr>Times New Roman</vt:lpstr>
      <vt:lpstr>Office Theme</vt:lpstr>
      <vt:lpstr>Adult Census Income Prediction</vt:lpstr>
      <vt:lpstr>PowerPoint Presentation</vt:lpstr>
      <vt:lpstr>Architecture</vt:lpstr>
      <vt:lpstr>PowerPoint Presentation</vt:lpstr>
      <vt:lpstr>Approach</vt:lpstr>
      <vt:lpstr>PowerPoint Presentation</vt:lpstr>
      <vt:lpstr>PowerPoint Presentation</vt:lpstr>
      <vt:lpstr>PowerPoint Presentation</vt:lpstr>
      <vt:lpstr>Q &amp; A</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Adult Census Income Prediction</dc:title>
  <dc:creator>Sonu Pal</dc:creator>
  <cp:lastModifiedBy>Sonu Pal</cp:lastModifiedBy>
  <cp:revision>1</cp:revision>
  <dcterms:created xsi:type="dcterms:W3CDTF">2021-12-21T05:01:01Z</dcterms:created>
  <dcterms:modified xsi:type="dcterms:W3CDTF">2021-12-21T05:35:17Z</dcterms:modified>
</cp:coreProperties>
</file>