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handoutMasterIdLst>
    <p:handoutMasterId r:id="rId17"/>
  </p:handoutMasterIdLst>
  <p:sldIdLst>
    <p:sldId id="267" r:id="rId5"/>
    <p:sldId id="257" r:id="rId6"/>
    <p:sldId id="258" r:id="rId7"/>
    <p:sldId id="278" r:id="rId8"/>
    <p:sldId id="271" r:id="rId9"/>
    <p:sldId id="272" r:id="rId10"/>
    <p:sldId id="273" r:id="rId11"/>
    <p:sldId id="274" r:id="rId12"/>
    <p:sldId id="275" r:id="rId13"/>
    <p:sldId id="276" r:id="rId14"/>
    <p:sldId id="277"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06799F8-075E-4A3A-A7F6-7FBC6576F1A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712" autoAdjust="0"/>
  </p:normalViewPr>
  <p:slideViewPr>
    <p:cSldViewPr snapToGrid="0">
      <p:cViewPr varScale="1">
        <p:scale>
          <a:sx n="85" d="100"/>
          <a:sy n="85" d="100"/>
        </p:scale>
        <p:origin x="54" y="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3" d="100"/>
          <a:sy n="63" d="100"/>
        </p:scale>
        <p:origin x="22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3E47F476-161E-4A04-A0FB-965A0EEB43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832E49AB-875B-42C8-941C-0DE0DBD2D3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66B955-9ABA-47D4-BA0F-43D209E6DE06}" type="datetimeFigureOut">
              <a:rPr lang="en-US" smtClean="0"/>
              <a:t>1/15/2022</a:t>
            </a:fld>
            <a:endParaRPr lang="en-US" dirty="0"/>
          </a:p>
        </p:txBody>
      </p:sp>
      <p:sp>
        <p:nvSpPr>
          <p:cNvPr id="4" name="Footer Placeholder 3">
            <a:extLst>
              <a:ext uri="{FF2B5EF4-FFF2-40B4-BE49-F238E27FC236}">
                <a16:creationId xmlns="" xmlns:a16="http://schemas.microsoft.com/office/drawing/2014/main" id="{23EFBA4A-EC84-4A1C-951D-F76333FEEC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60085306-E124-4DA3-9455-10E28A78FE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FAA0D8-202C-4D3D-887A-429ECB6FFB65}" type="slidenum">
              <a:rPr lang="en-US" smtClean="0"/>
              <a:t>‹#›</a:t>
            </a:fld>
            <a:endParaRPr lang="en-US" dirty="0"/>
          </a:p>
        </p:txBody>
      </p:sp>
    </p:spTree>
    <p:extLst>
      <p:ext uri="{BB962C8B-B14F-4D97-AF65-F5344CB8AC3E}">
        <p14:creationId xmlns:p14="http://schemas.microsoft.com/office/powerpoint/2010/main" val="223340698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915128" y="1397977"/>
            <a:ext cx="8361229" cy="3007447"/>
          </a:xfrm>
        </p:spPr>
        <p:txBody>
          <a:bodyPr anchor="ctr" anchorCtr="0">
            <a:noAutofit/>
          </a:bodyPr>
          <a:lstStyle>
            <a:lvl1pPr algn="ctr">
              <a:defRPr sz="66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2679906" y="4475023"/>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B77EF04-6424-4B70-94D1-FC932CBBDD9B}" type="datetimeFigureOut">
              <a:rPr lang="en-US" noProof="0" smtClean="0"/>
              <a:t>1/15/2022</a:t>
            </a:fld>
            <a:endParaRPr lang="en-US" noProof="0"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noProof="0" dirty="0"/>
              <a:t>Add a footer </a:t>
            </a: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38049E5-7B53-4E85-8972-7D6C4BCE5BB9}" type="slidenum">
              <a:rPr lang="en-US" noProof="0" smtClean="0"/>
              <a:t>‹#›</a:t>
            </a:fld>
            <a:endParaRPr lang="en-US" noProof="0" dirty="0"/>
          </a:p>
        </p:txBody>
      </p:sp>
      <p:sp>
        <p:nvSpPr>
          <p:cNvPr id="13" name="L-Shape 12">
            <a:extLst>
              <a:ext uri="{FF2B5EF4-FFF2-40B4-BE49-F238E27FC236}">
                <a16:creationId xmlns="" xmlns:a16="http://schemas.microsoft.com/office/drawing/2014/main" id="{79965FD7-DA9A-4AFB-B8C8-34AC1FEE9F72}"/>
              </a:ext>
            </a:extLst>
          </p:cNvPr>
          <p:cNvSpPr/>
          <p:nvPr userDrawn="1"/>
        </p:nvSpPr>
        <p:spPr>
          <a:xfrm flipV="1">
            <a:off x="887674" y="726883"/>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5" name="L-Shape 14">
            <a:extLst>
              <a:ext uri="{FF2B5EF4-FFF2-40B4-BE49-F238E27FC236}">
                <a16:creationId xmlns="" xmlns:a16="http://schemas.microsoft.com/office/drawing/2014/main" id="{92465177-72B9-4DCF-8F98-0C79F3EE32EC}"/>
              </a:ext>
            </a:extLst>
          </p:cNvPr>
          <p:cNvSpPr/>
          <p:nvPr userDrawn="1"/>
        </p:nvSpPr>
        <p:spPr>
          <a:xfrm rot="10800000" flipV="1">
            <a:off x="8532326" y="1820272"/>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L-Shape 7">
            <a:extLst>
              <a:ext uri="{FF2B5EF4-FFF2-40B4-BE49-F238E27FC236}">
                <a16:creationId xmlns="" xmlns:a16="http://schemas.microsoft.com/office/drawing/2014/main" id="{B5516E7A-AEB0-4772-8098-8B0F8B5F1126}"/>
              </a:ext>
            </a:extLst>
          </p:cNvPr>
          <p:cNvSpPr/>
          <p:nvPr userDrawn="1"/>
        </p:nvSpPr>
        <p:spPr>
          <a:xfrm flipV="1">
            <a:off x="752858" y="609652"/>
            <a:ext cx="3152309" cy="4408489"/>
          </a:xfrm>
          <a:prstGeom prst="corner">
            <a:avLst>
              <a:gd name="adj1" fmla="val 6149"/>
              <a:gd name="adj2" fmla="val 6814"/>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2" name="L-Shape 11">
            <a:extLst>
              <a:ext uri="{FF2B5EF4-FFF2-40B4-BE49-F238E27FC236}">
                <a16:creationId xmlns="" xmlns:a16="http://schemas.microsoft.com/office/drawing/2014/main" id="{E864F603-D3F0-4241-9005-3F6C3BD62BEF}"/>
              </a:ext>
            </a:extLst>
          </p:cNvPr>
          <p:cNvSpPr/>
          <p:nvPr userDrawn="1"/>
        </p:nvSpPr>
        <p:spPr>
          <a:xfrm flipH="1">
            <a:off x="8286318" y="1685652"/>
            <a:ext cx="3152309" cy="4408489"/>
          </a:xfrm>
          <a:prstGeom prst="corner">
            <a:avLst>
              <a:gd name="adj1" fmla="val 6773"/>
              <a:gd name="adj2" fmla="val 6814"/>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0129581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71600" y="685800"/>
            <a:ext cx="9601200" cy="1485900"/>
          </a:xfrm>
        </p:spPr>
        <p:txBody>
          <a:bodyPr>
            <a:normAutofit/>
          </a:bodyPr>
          <a:lstStyle>
            <a:lvl1pPr>
              <a:defRPr sz="4800">
                <a:solidFill>
                  <a:schemeClr val="tx2"/>
                </a:solidFill>
              </a:defRPr>
            </a:lvl1pPr>
          </a:lstStyle>
          <a:p>
            <a:r>
              <a:rPr lang="en-US" noProof="0"/>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3B77EF04-6424-4B70-94D1-FC932CBBDD9B}" type="datetimeFigureOut">
              <a:rPr lang="en-US" noProof="0" smtClean="0"/>
              <a:t>1/15/2022</a:t>
            </a:fld>
            <a:endParaRPr lang="en-US" noProof="0" dirty="0"/>
          </a:p>
        </p:txBody>
      </p:sp>
      <p:sp>
        <p:nvSpPr>
          <p:cNvPr id="8" name="Footer Placeholder 7"/>
          <p:cNvSpPr>
            <a:spLocks noGrp="1"/>
          </p:cNvSpPr>
          <p:nvPr>
            <p:ph type="ftr" sz="quarter" idx="11"/>
          </p:nvPr>
        </p:nvSpPr>
        <p:spPr/>
        <p:txBody>
          <a:bodyPr/>
          <a:lstStyle/>
          <a:p>
            <a:r>
              <a:rPr lang="en-US" noProof="0" dirty="0"/>
              <a:t>Add a footer </a:t>
            </a:r>
          </a:p>
        </p:txBody>
      </p:sp>
      <p:sp>
        <p:nvSpPr>
          <p:cNvPr id="9" name="Slide Number Placeholder 8"/>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11" name="L-Shape 10">
            <a:extLst>
              <a:ext uri="{FF2B5EF4-FFF2-40B4-BE49-F238E27FC236}">
                <a16:creationId xmlns="" xmlns:a16="http://schemas.microsoft.com/office/drawing/2014/main" id="{91236E78-C797-4C31-BA0C-DB193BAF6D2D}"/>
              </a:ext>
            </a:extLst>
          </p:cNvPr>
          <p:cNvSpPr/>
          <p:nvPr userDrawn="1"/>
        </p:nvSpPr>
        <p:spPr>
          <a:xfrm rot="10800000" flipV="1">
            <a:off x="8391654" y="1873024"/>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0" name="L-Shape 9">
            <a:extLst>
              <a:ext uri="{FF2B5EF4-FFF2-40B4-BE49-F238E27FC236}">
                <a16:creationId xmlns="" xmlns:a16="http://schemas.microsoft.com/office/drawing/2014/main" id="{BFA658F0-F295-40A9-8BA8-1F6CBDFBBE09}"/>
              </a:ext>
            </a:extLst>
          </p:cNvPr>
          <p:cNvSpPr/>
          <p:nvPr userDrawn="1"/>
        </p:nvSpPr>
        <p:spPr>
          <a:xfrm flipH="1">
            <a:off x="8152968" y="1752327"/>
            <a:ext cx="3152309" cy="4408489"/>
          </a:xfrm>
          <a:prstGeom prst="corner">
            <a:avLst>
              <a:gd name="adj1" fmla="val 7085"/>
              <a:gd name="adj2" fmla="val 7750"/>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740073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a:lvl1pPr>
          </a:lstStyle>
          <a:p>
            <a:r>
              <a:rPr lang="en-US" noProof="0"/>
              <a:t>Click To Edit Master Title Style</a:t>
            </a:r>
          </a:p>
        </p:txBody>
      </p:sp>
      <p:sp>
        <p:nvSpPr>
          <p:cNvPr id="3" name="Date Placeholder 2"/>
          <p:cNvSpPr>
            <a:spLocks noGrp="1"/>
          </p:cNvSpPr>
          <p:nvPr>
            <p:ph type="dt" sz="half" idx="10"/>
          </p:nvPr>
        </p:nvSpPr>
        <p:spPr/>
        <p:txBody>
          <a:bodyPr/>
          <a:lstStyle/>
          <a:p>
            <a:fld id="{3B77EF04-6424-4B70-94D1-FC932CBBDD9B}" type="datetimeFigureOut">
              <a:rPr lang="en-US" noProof="0" smtClean="0"/>
              <a:t>1/15/2022</a:t>
            </a:fld>
            <a:endParaRPr lang="en-US" noProof="0" dirty="0"/>
          </a:p>
        </p:txBody>
      </p:sp>
      <p:sp>
        <p:nvSpPr>
          <p:cNvPr id="4" name="Footer Placeholder 3"/>
          <p:cNvSpPr>
            <a:spLocks noGrp="1"/>
          </p:cNvSpPr>
          <p:nvPr>
            <p:ph type="ftr" sz="quarter" idx="11"/>
          </p:nvPr>
        </p:nvSpPr>
        <p:spPr/>
        <p:txBody>
          <a:bodyPr/>
          <a:lstStyle/>
          <a:p>
            <a:r>
              <a:rPr lang="en-US" noProof="0" dirty="0"/>
              <a:t>Add a footer </a:t>
            </a:r>
          </a:p>
        </p:txBody>
      </p:sp>
      <p:sp>
        <p:nvSpPr>
          <p:cNvPr id="5" name="Slide Number Placeholder 4"/>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2572544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a:lvl1pPr>
          </a:lstStyle>
          <a:p>
            <a:r>
              <a:rPr lang="en-US" noProof="0"/>
              <a:t>Click To Edit Master Title Style</a:t>
            </a:r>
          </a:p>
        </p:txBody>
      </p:sp>
      <p:sp>
        <p:nvSpPr>
          <p:cNvPr id="3" name="Date Placeholder 2"/>
          <p:cNvSpPr>
            <a:spLocks noGrp="1"/>
          </p:cNvSpPr>
          <p:nvPr>
            <p:ph type="dt" sz="half" idx="10"/>
          </p:nvPr>
        </p:nvSpPr>
        <p:spPr/>
        <p:txBody>
          <a:bodyPr/>
          <a:lstStyle/>
          <a:p>
            <a:fld id="{3B77EF04-6424-4B70-94D1-FC932CBBDD9B}" type="datetimeFigureOut">
              <a:rPr lang="en-US" noProof="0" smtClean="0"/>
              <a:t>1/15/2022</a:t>
            </a:fld>
            <a:endParaRPr lang="en-US" noProof="0" dirty="0"/>
          </a:p>
        </p:txBody>
      </p:sp>
      <p:sp>
        <p:nvSpPr>
          <p:cNvPr id="4" name="Footer Placeholder 3"/>
          <p:cNvSpPr>
            <a:spLocks noGrp="1"/>
          </p:cNvSpPr>
          <p:nvPr>
            <p:ph type="ftr" sz="quarter" idx="11"/>
          </p:nvPr>
        </p:nvSpPr>
        <p:spPr/>
        <p:txBody>
          <a:bodyPr/>
          <a:lstStyle/>
          <a:p>
            <a:r>
              <a:rPr lang="en-US" noProof="0" dirty="0"/>
              <a:t>Add a footer </a:t>
            </a:r>
          </a:p>
        </p:txBody>
      </p:sp>
      <p:sp>
        <p:nvSpPr>
          <p:cNvPr id="5" name="Slide Number Placeholder 4"/>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7" name="Text Placeholder 6">
            <a:extLst>
              <a:ext uri="{FF2B5EF4-FFF2-40B4-BE49-F238E27FC236}">
                <a16:creationId xmlns="" xmlns:a16="http://schemas.microsoft.com/office/drawing/2014/main" id="{CAFD1631-6749-4027-9415-B72D163BBD58}"/>
              </a:ext>
            </a:extLst>
          </p:cNvPr>
          <p:cNvSpPr>
            <a:spLocks noGrp="1"/>
          </p:cNvSpPr>
          <p:nvPr>
            <p:ph type="body" sz="quarter" idx="13"/>
          </p:nvPr>
        </p:nvSpPr>
        <p:spPr>
          <a:xfrm>
            <a:off x="1560471" y="2297695"/>
            <a:ext cx="9071059" cy="2767600"/>
          </a:xfrm>
        </p:spPr>
        <p:txBody>
          <a:bodyPr anchor="ctr"/>
          <a:lstStyle>
            <a:lvl1pPr marL="0" indent="0" algn="ctr">
              <a:buNone/>
              <a:defRPr sz="6000"/>
            </a:lvl1pPr>
          </a:lstStyle>
          <a:p>
            <a:pPr lvl="0"/>
            <a:r>
              <a:rPr lang="en-US" noProof="0" smtClean="0"/>
              <a:t>Click to edit Master text styles</a:t>
            </a:r>
          </a:p>
        </p:txBody>
      </p:sp>
    </p:spTree>
    <p:extLst>
      <p:ext uri="{BB962C8B-B14F-4D97-AF65-F5344CB8AC3E}">
        <p14:creationId xmlns:p14="http://schemas.microsoft.com/office/powerpoint/2010/main" val="2266103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77EF04-6424-4B70-94D1-FC932CBBDD9B}" type="datetimeFigureOut">
              <a:rPr lang="en-US" noProof="0" smtClean="0"/>
              <a:t>1/15/2022</a:t>
            </a:fld>
            <a:endParaRPr lang="en-US" noProof="0" dirty="0"/>
          </a:p>
        </p:txBody>
      </p:sp>
      <p:sp>
        <p:nvSpPr>
          <p:cNvPr id="3" name="Footer Placeholder 2"/>
          <p:cNvSpPr>
            <a:spLocks noGrp="1"/>
          </p:cNvSpPr>
          <p:nvPr>
            <p:ph type="ftr" sz="quarter" idx="11"/>
          </p:nvPr>
        </p:nvSpPr>
        <p:spPr/>
        <p:txBody>
          <a:bodyPr/>
          <a:lstStyle/>
          <a:p>
            <a:r>
              <a:rPr lang="en-US" noProof="0" dirty="0"/>
              <a:t>Add a footer </a:t>
            </a:r>
          </a:p>
        </p:txBody>
      </p:sp>
      <p:sp>
        <p:nvSpPr>
          <p:cNvPr id="4" name="Slide Number Placeholder 3"/>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3990140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Second Option">
    <p:bg bwMode="grayWhite">
      <p:bgPr>
        <a:gradFill flip="none" rotWithShape="1">
          <a:gsLst>
            <a:gs pos="0">
              <a:schemeClr val="tx2">
                <a:lumMod val="50000"/>
              </a:schemeClr>
            </a:gs>
            <a:gs pos="34000">
              <a:schemeClr val="tx2"/>
            </a:gs>
            <a:gs pos="66000">
              <a:schemeClr val="tx2">
                <a:lumMod val="75000"/>
              </a:schemeClr>
            </a:gs>
            <a:gs pos="97000">
              <a:schemeClr val="tx2">
                <a:lumMod val="50000"/>
              </a:schemeClr>
            </a:gs>
          </a:gsLst>
          <a:lin ang="2700000" scaled="1"/>
          <a:tileRect/>
        </a:gradFill>
        <a:effectLst/>
      </p:bgPr>
    </p:bg>
    <p:spTree>
      <p:nvGrpSpPr>
        <p:cNvPr id="1" name=""/>
        <p:cNvGrpSpPr/>
        <p:nvPr/>
      </p:nvGrpSpPr>
      <p:grpSpPr>
        <a:xfrm>
          <a:off x="0" y="0"/>
          <a:ext cx="0" cy="0"/>
          <a:chOff x="0" y="0"/>
          <a:chExt cx="0" cy="0"/>
        </a:xfrm>
      </p:grpSpPr>
      <p:sp>
        <p:nvSpPr>
          <p:cNvPr id="10" name="L-Shape 9">
            <a:extLst>
              <a:ext uri="{FF2B5EF4-FFF2-40B4-BE49-F238E27FC236}">
                <a16:creationId xmlns="" xmlns:a16="http://schemas.microsoft.com/office/drawing/2014/main" id="{13412040-642F-40C5-8AB5-C0E8D41B481B}"/>
              </a:ext>
            </a:extLst>
          </p:cNvPr>
          <p:cNvSpPr/>
          <p:nvPr userDrawn="1"/>
        </p:nvSpPr>
        <p:spPr>
          <a:xfrm flipV="1">
            <a:off x="870090" y="709300"/>
            <a:ext cx="2772000" cy="2772000"/>
          </a:xfrm>
          <a:prstGeom prst="corner">
            <a:avLst>
              <a:gd name="adj1" fmla="val 7397"/>
              <a:gd name="adj2" fmla="val 7750"/>
            </a:avLst>
          </a:prstGeom>
          <a:solidFill>
            <a:schemeClr val="bg2"/>
          </a:solidFill>
          <a:ln>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9" name="Rectangle 8" title="Side bar">
            <a:extLst>
              <a:ext uri="{FF2B5EF4-FFF2-40B4-BE49-F238E27FC236}">
                <a16:creationId xmlns="" xmlns:a16="http://schemas.microsoft.com/office/drawing/2014/main" id="{BADD331D-DA8D-4D47-A2BB-F4875FDB16A4}"/>
              </a:ext>
            </a:extLst>
          </p:cNvPr>
          <p:cNvSpPr/>
          <p:nvPr userDrawn="1"/>
        </p:nvSpPr>
        <p:spPr>
          <a:xfrm rot="5400000">
            <a:off x="5791174" y="457175"/>
            <a:ext cx="609651" cy="12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397977" y="1151796"/>
            <a:ext cx="9504485" cy="3007447"/>
          </a:xfrm>
        </p:spPr>
        <p:txBody>
          <a:bodyPr anchor="ctr" anchorCtr="0">
            <a:noAutofit/>
          </a:bodyPr>
          <a:lstStyle>
            <a:lvl1pPr algn="ctr">
              <a:defRPr sz="6600" cap="none" baseline="0">
                <a:solidFill>
                  <a:schemeClr val="bg1"/>
                </a:solidFill>
              </a:defRPr>
            </a:lvl1pPr>
          </a:lstStyle>
          <a:p>
            <a:r>
              <a:rPr lang="en-US" noProof="0"/>
              <a:t>Click To Edit Master Title Style</a:t>
            </a:r>
          </a:p>
        </p:txBody>
      </p:sp>
      <p:sp>
        <p:nvSpPr>
          <p:cNvPr id="3" name="Subtitle 2"/>
          <p:cNvSpPr>
            <a:spLocks noGrp="1"/>
          </p:cNvSpPr>
          <p:nvPr>
            <p:ph type="subTitle" idx="1"/>
          </p:nvPr>
        </p:nvSpPr>
        <p:spPr>
          <a:xfrm>
            <a:off x="1397977" y="4897053"/>
            <a:ext cx="9504485" cy="1086237"/>
          </a:xfrm>
        </p:spPr>
        <p:txBody>
          <a:bodyPr>
            <a:normAutofit/>
          </a:bodyPr>
          <a:lstStyle>
            <a:lvl1pPr marL="0" indent="0" algn="ctr">
              <a:lnSpc>
                <a:spcPct val="112000"/>
              </a:lnSpc>
              <a:spcBef>
                <a:spcPts val="0"/>
              </a:spcBef>
              <a:spcAft>
                <a:spcPts val="0"/>
              </a:spcAft>
              <a:buNone/>
              <a:defRPr sz="23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bg1"/>
                </a:solidFill>
              </a:defRPr>
            </a:lvl1pPr>
          </a:lstStyle>
          <a:p>
            <a:fld id="{3B77EF04-6424-4B70-94D1-FC932CBBDD9B}" type="datetimeFigureOut">
              <a:rPr lang="en-US" noProof="0" smtClean="0"/>
              <a:pPr/>
              <a:t>1/15/2022</a:t>
            </a:fld>
            <a:endParaRPr lang="en-US" noProof="0"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bg1"/>
                </a:solidFill>
              </a:defRPr>
            </a:lvl1pPr>
          </a:lstStyle>
          <a:p>
            <a:r>
              <a:rPr lang="en-US" noProof="0" dirty="0"/>
              <a:t>Add a footer </a:t>
            </a: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bg1"/>
                </a:solidFill>
              </a:defRPr>
            </a:lvl1pPr>
          </a:lstStyle>
          <a:p>
            <a:fld id="{B38049E5-7B53-4E85-8972-7D6C4BCE5BB9}" type="slidenum">
              <a:rPr lang="en-US" noProof="0" smtClean="0"/>
              <a:pPr/>
              <a:t>‹#›</a:t>
            </a:fld>
            <a:endParaRPr lang="en-US" noProof="0" dirty="0"/>
          </a:p>
        </p:txBody>
      </p:sp>
      <p:sp>
        <p:nvSpPr>
          <p:cNvPr id="11" name="L-Shape 10">
            <a:extLst>
              <a:ext uri="{FF2B5EF4-FFF2-40B4-BE49-F238E27FC236}">
                <a16:creationId xmlns="" xmlns:a16="http://schemas.microsoft.com/office/drawing/2014/main" id="{68D376A1-CC76-4C90-B2CF-F89EA13E7942}"/>
              </a:ext>
            </a:extLst>
          </p:cNvPr>
          <p:cNvSpPr/>
          <p:nvPr userDrawn="1"/>
        </p:nvSpPr>
        <p:spPr>
          <a:xfrm rot="10800000" flipV="1">
            <a:off x="8549910" y="1820273"/>
            <a:ext cx="2772000" cy="2772000"/>
          </a:xfrm>
          <a:prstGeom prst="corner">
            <a:avLst>
              <a:gd name="adj1" fmla="val 7397"/>
              <a:gd name="adj2" fmla="val 7750"/>
            </a:avLst>
          </a:prstGeom>
          <a:solidFill>
            <a:schemeClr val="bg2"/>
          </a:solidFill>
          <a:ln>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L-Shape 7">
            <a:extLst>
              <a:ext uri="{FF2B5EF4-FFF2-40B4-BE49-F238E27FC236}">
                <a16:creationId xmlns="" xmlns:a16="http://schemas.microsoft.com/office/drawing/2014/main" id="{B5516E7A-AEB0-4772-8098-8B0F8B5F1126}"/>
              </a:ext>
            </a:extLst>
          </p:cNvPr>
          <p:cNvSpPr/>
          <p:nvPr userDrawn="1"/>
        </p:nvSpPr>
        <p:spPr>
          <a:xfrm flipV="1">
            <a:off x="752858" y="609652"/>
            <a:ext cx="3152309" cy="3007448"/>
          </a:xfrm>
          <a:prstGeom prst="corner">
            <a:avLst>
              <a:gd name="adj1" fmla="val 6089"/>
              <a:gd name="adj2" fmla="val 6769"/>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2" name="L-Shape 11">
            <a:extLst>
              <a:ext uri="{FF2B5EF4-FFF2-40B4-BE49-F238E27FC236}">
                <a16:creationId xmlns="" xmlns:a16="http://schemas.microsoft.com/office/drawing/2014/main" id="{E864F603-D3F0-4241-9005-3F6C3BD62BEF}"/>
              </a:ext>
            </a:extLst>
          </p:cNvPr>
          <p:cNvSpPr/>
          <p:nvPr userDrawn="1"/>
        </p:nvSpPr>
        <p:spPr>
          <a:xfrm flipH="1">
            <a:off x="8286317" y="1685653"/>
            <a:ext cx="3152309" cy="3007448"/>
          </a:xfrm>
          <a:prstGeom prst="corner">
            <a:avLst>
              <a:gd name="adj1" fmla="val 6089"/>
              <a:gd name="adj2" fmla="val 6442"/>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3350295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71600" y="685800"/>
            <a:ext cx="9601200" cy="720213"/>
          </a:xfrm>
        </p:spPr>
        <p:txBody>
          <a:bodyPr>
            <a:noAutofit/>
          </a:bodyPr>
          <a:lstStyle>
            <a:lvl1pPr>
              <a:defRPr sz="4800"/>
            </a:lvl1pPr>
          </a:lstStyle>
          <a:p>
            <a:r>
              <a:rPr lang="en-US" noProof="0"/>
              <a:t>Click To Edit Master Title Style</a:t>
            </a:r>
          </a:p>
        </p:txBody>
      </p:sp>
      <p:sp>
        <p:nvSpPr>
          <p:cNvPr id="3" name="Content Placeholder 2"/>
          <p:cNvSpPr>
            <a:spLocks noGrp="1"/>
          </p:cNvSpPr>
          <p:nvPr>
            <p:ph idx="1"/>
          </p:nvPr>
        </p:nvSpPr>
        <p:spPr>
          <a:xfrm>
            <a:off x="1371600" y="1484671"/>
            <a:ext cx="9601200" cy="438272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10"/>
          </p:nvPr>
        </p:nvSpPr>
        <p:spPr/>
        <p:txBody>
          <a:bodyPr/>
          <a:lstStyle/>
          <a:p>
            <a:fld id="{3B77EF04-6424-4B70-94D1-FC932CBBDD9B}" type="datetimeFigureOut">
              <a:rPr lang="en-US" noProof="0" smtClean="0"/>
              <a:t>1/15/2022</a:t>
            </a:fld>
            <a:endParaRPr lang="en-US" noProof="0" dirty="0"/>
          </a:p>
        </p:txBody>
      </p:sp>
      <p:sp>
        <p:nvSpPr>
          <p:cNvPr id="5" name="Footer Placeholder 4"/>
          <p:cNvSpPr>
            <a:spLocks noGrp="1"/>
          </p:cNvSpPr>
          <p:nvPr>
            <p:ph type="ftr" sz="quarter" idx="11"/>
          </p:nvPr>
        </p:nvSpPr>
        <p:spPr/>
        <p:txBody>
          <a:bodyPr/>
          <a:lstStyle/>
          <a:p>
            <a:r>
              <a:rPr lang="en-US" noProof="0" dirty="0"/>
              <a:t>Add a footer </a:t>
            </a:r>
          </a:p>
        </p:txBody>
      </p:sp>
      <p:sp>
        <p:nvSpPr>
          <p:cNvPr id="6" name="Slide Number Placeholder 5"/>
          <p:cNvSpPr>
            <a:spLocks noGrp="1"/>
          </p:cNvSpPr>
          <p:nvPr>
            <p:ph type="sldNum" sz="quarter" idx="12"/>
          </p:nvPr>
        </p:nvSpPr>
        <p:spPr/>
        <p:txBody>
          <a:bodyPr/>
          <a:lstStyle/>
          <a:p>
            <a:fld id="{B38049E5-7B53-4E85-8972-7D6C4BCE5BB9}" type="slidenum">
              <a:rPr lang="en-US" noProof="0" smtClean="0"/>
              <a:t>‹#›</a:t>
            </a:fld>
            <a:endParaRPr lang="en-US" noProof="0" dirty="0"/>
          </a:p>
        </p:txBody>
      </p:sp>
      <p:cxnSp>
        <p:nvCxnSpPr>
          <p:cNvPr id="7" name="Straight Connector 6">
            <a:extLst>
              <a:ext uri="{FF2B5EF4-FFF2-40B4-BE49-F238E27FC236}">
                <a16:creationId xmlns="" xmlns:a16="http://schemas.microsoft.com/office/drawing/2014/main" id="{CBEFB83C-E1EC-41AC-BFF6-9D094E2D43C6}"/>
              </a:ext>
            </a:extLst>
          </p:cNvPr>
          <p:cNvCxnSpPr/>
          <p:nvPr userDrawn="1"/>
        </p:nvCxnSpPr>
        <p:spPr>
          <a:xfrm>
            <a:off x="1465008" y="1445344"/>
            <a:ext cx="9468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941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and Picture">
    <p:bg bwMode="ltGray">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20A2BD38-4A6C-44EB-900D-A3E3AE37854F}"/>
              </a:ext>
            </a:extLst>
          </p:cNvPr>
          <p:cNvSpPr/>
          <p:nvPr userDrawn="1"/>
        </p:nvSpPr>
        <p:spPr>
          <a:xfrm>
            <a:off x="6581723" y="404614"/>
            <a:ext cx="5191176" cy="6048772"/>
          </a:xfrm>
          <a:prstGeom prst="rect">
            <a:avLst/>
          </a:prstGeom>
          <a:gradFill flip="none" rotWithShape="1">
            <a:gsLst>
              <a:gs pos="0">
                <a:schemeClr val="tx2">
                  <a:lumMod val="50000"/>
                </a:schemeClr>
              </a:gs>
              <a:gs pos="36000">
                <a:schemeClr val="tx2"/>
              </a:gs>
              <a:gs pos="69000">
                <a:schemeClr val="tx2">
                  <a:lumMod val="75000"/>
                </a:schemeClr>
              </a:gs>
              <a:gs pos="97000">
                <a:schemeClr val="tx2">
                  <a:lumMod val="50000"/>
                </a:schemeClr>
              </a:gs>
            </a:gsLst>
            <a:lin ang="2700000" scaled="1"/>
            <a:tileRect/>
          </a:gradFill>
          <a:ln>
            <a:noFill/>
          </a:ln>
          <a:effectLst>
            <a:outerShdw blurRad="63500" sx="102000" sy="102000" algn="ctr" rotWithShape="0">
              <a:prstClr val="black">
                <a:alpha val="2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 xmlns:a16="http://schemas.microsoft.com/office/drawing/2014/main" id="{C222C1B9-FA56-4CEA-AD98-25A595D942F8}"/>
              </a:ext>
            </a:extLst>
          </p:cNvPr>
          <p:cNvSpPr/>
          <p:nvPr userDrawn="1"/>
        </p:nvSpPr>
        <p:spPr bwMode="white">
          <a:xfrm>
            <a:off x="7040199" y="564425"/>
            <a:ext cx="4356000" cy="4464000"/>
          </a:xfrm>
          <a:prstGeom prst="ellipse">
            <a:avLst/>
          </a:prstGeom>
          <a:noFill/>
          <a:ln w="123825">
            <a:solidFill>
              <a:schemeClr val="accent3"/>
            </a:solid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Rectangle 7" title="Background Shape"/>
          <p:cNvSpPr/>
          <p:nvPr/>
        </p:nvSpPr>
        <p:spPr>
          <a:xfrm>
            <a:off x="0" y="376"/>
            <a:ext cx="6096000" cy="68576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bwMode="white">
          <a:xfrm>
            <a:off x="586246" y="400665"/>
            <a:ext cx="4858460" cy="1428136"/>
          </a:xfrm>
        </p:spPr>
        <p:txBody>
          <a:bodyPr anchor="ctr" anchorCtr="0">
            <a:noAutofit/>
          </a:bodyPr>
          <a:lstStyle>
            <a:lvl1pPr algn="ctr">
              <a:lnSpc>
                <a:spcPct val="84000"/>
              </a:lnSpc>
              <a:defRPr sz="4800" baseline="0">
                <a:solidFill>
                  <a:schemeClr val="bg1"/>
                </a:solidFill>
              </a:defRPr>
            </a:lvl1pPr>
          </a:lstStyle>
          <a:p>
            <a:r>
              <a:rPr lang="en-US" noProof="0"/>
              <a:t>Click To Edit Master Title Style</a:t>
            </a:r>
          </a:p>
        </p:txBody>
      </p:sp>
      <p:sp>
        <p:nvSpPr>
          <p:cNvPr id="4" name="Text Placeholder 3"/>
          <p:cNvSpPr>
            <a:spLocks noGrp="1"/>
          </p:cNvSpPr>
          <p:nvPr>
            <p:ph type="body" sz="half" idx="2"/>
          </p:nvPr>
        </p:nvSpPr>
        <p:spPr>
          <a:xfrm>
            <a:off x="586246" y="2113935"/>
            <a:ext cx="4858460" cy="4247186"/>
          </a:xfrm>
        </p:spPr>
        <p:txBody>
          <a:bodyPr/>
          <a:lstStyle>
            <a:lvl1pPr marL="285750" indent="-285750">
              <a:lnSpc>
                <a:spcPct val="100000"/>
              </a:lnSpc>
              <a:spcBef>
                <a:spcPts val="0"/>
              </a:spcBef>
              <a:spcAft>
                <a:spcPts val="100"/>
              </a:spcAft>
              <a:buFont typeface="Arial" panose="020B0604020202020204" pitchFamily="34" charset="0"/>
              <a:buChar char="•"/>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586246" y="6443554"/>
            <a:ext cx="1324322" cy="404614"/>
          </a:xfrm>
        </p:spPr>
        <p:txBody>
          <a:bodyPr/>
          <a:lstStyle>
            <a:lvl1pPr>
              <a:defRPr>
                <a:solidFill>
                  <a:schemeClr val="bg1"/>
                </a:solidFill>
              </a:defRPr>
            </a:lvl1pPr>
          </a:lstStyle>
          <a:p>
            <a:fld id="{3B77EF04-6424-4B70-94D1-FC932CBBDD9B}" type="datetimeFigureOut">
              <a:rPr lang="en-US" noProof="0" smtClean="0"/>
              <a:pPr/>
              <a:t>1/15/2022</a:t>
            </a:fld>
            <a:endParaRPr lang="en-US" noProof="0" dirty="0"/>
          </a:p>
        </p:txBody>
      </p:sp>
      <p:sp>
        <p:nvSpPr>
          <p:cNvPr id="6" name="Footer Placeholder 5"/>
          <p:cNvSpPr>
            <a:spLocks noGrp="1"/>
          </p:cNvSpPr>
          <p:nvPr>
            <p:ph type="ftr" sz="quarter" idx="11"/>
          </p:nvPr>
        </p:nvSpPr>
        <p:spPr>
          <a:xfrm>
            <a:off x="2825377" y="6453386"/>
            <a:ext cx="2619329"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10187939"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024000" y="0"/>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Picture Placeholder 12">
            <a:extLst>
              <a:ext uri="{FF2B5EF4-FFF2-40B4-BE49-F238E27FC236}">
                <a16:creationId xmlns="" xmlns:a16="http://schemas.microsoft.com/office/drawing/2014/main" id="{9786B981-6A78-425B-97A2-BA24E40DB7AD}"/>
              </a:ext>
            </a:extLst>
          </p:cNvPr>
          <p:cNvSpPr>
            <a:spLocks noGrp="1"/>
          </p:cNvSpPr>
          <p:nvPr>
            <p:ph type="pic" sz="quarter" idx="13"/>
          </p:nvPr>
        </p:nvSpPr>
        <p:spPr>
          <a:xfrm>
            <a:off x="7145761" y="670570"/>
            <a:ext cx="4151312" cy="4248000"/>
          </a:xfrm>
          <a:prstGeom prst="ellipse">
            <a:avLst/>
          </a:prstGeom>
          <a:ln w="38100">
            <a:solidFill>
              <a:schemeClr val="bg2"/>
            </a:solidFill>
          </a:ln>
          <a:effectLst>
            <a:innerShdw blurRad="114300">
              <a:prstClr val="black"/>
            </a:innerShdw>
          </a:effectLst>
        </p:spPr>
        <p:txBody>
          <a:bodyPr anchor="ctr" anchorCtr="0"/>
          <a:lstStyle>
            <a:lvl1pPr>
              <a:defRPr>
                <a:solidFill>
                  <a:schemeClr val="bg1"/>
                </a:solidFill>
              </a:defRPr>
            </a:lvl1pPr>
          </a:lstStyle>
          <a:p>
            <a:r>
              <a:rPr lang="en-US" noProof="0" smtClean="0"/>
              <a:t>Click icon to add picture</a:t>
            </a:r>
            <a:endParaRPr lang="en-US" noProof="0" dirty="0"/>
          </a:p>
        </p:txBody>
      </p:sp>
      <p:sp>
        <p:nvSpPr>
          <p:cNvPr id="17" name="Content Placeholder 15">
            <a:extLst>
              <a:ext uri="{FF2B5EF4-FFF2-40B4-BE49-F238E27FC236}">
                <a16:creationId xmlns="" xmlns:a16="http://schemas.microsoft.com/office/drawing/2014/main" id="{A21C7D74-31FD-4638-819B-6F7351A1770B}"/>
              </a:ext>
            </a:extLst>
          </p:cNvPr>
          <p:cNvSpPr>
            <a:spLocks noGrp="1"/>
          </p:cNvSpPr>
          <p:nvPr>
            <p:ph sz="quarter" idx="15"/>
          </p:nvPr>
        </p:nvSpPr>
        <p:spPr>
          <a:xfrm>
            <a:off x="6747294" y="5188236"/>
            <a:ext cx="4858459" cy="1126906"/>
          </a:xfrm>
          <a:solidFill>
            <a:schemeClr val="bg2"/>
          </a:solidFill>
          <a:ln>
            <a:noFill/>
          </a:ln>
          <a:effectLst>
            <a:innerShdw blurRad="114300">
              <a:prstClr val="black"/>
            </a:innerShdw>
          </a:effectLst>
        </p:spPr>
        <p:txBody>
          <a:bodyPr anchor="ctr" anchorCtr="0"/>
          <a:lstStyle>
            <a:lvl1pPr marL="0" indent="0" algn="ctr">
              <a:buNone/>
              <a:defRPr sz="1800">
                <a:solidFill>
                  <a:schemeClr val="tx2">
                    <a:lumMod val="50000"/>
                  </a:schemeClr>
                </a:solidFill>
              </a:defRPr>
            </a:lvl1pPr>
            <a:lvl2pPr marL="530352" indent="0" algn="ctr">
              <a:buNone/>
              <a:defRPr sz="1800">
                <a:solidFill>
                  <a:schemeClr val="tx2">
                    <a:lumMod val="50000"/>
                  </a:schemeClr>
                </a:solidFill>
              </a:defRPr>
            </a:lvl2pPr>
            <a:lvl3pPr marL="987552" indent="0" algn="ctr">
              <a:buNone/>
              <a:defRPr sz="1600">
                <a:solidFill>
                  <a:schemeClr val="tx2">
                    <a:lumMod val="50000"/>
                  </a:schemeClr>
                </a:solidFill>
              </a:defRPr>
            </a:lvl3pPr>
            <a:lvl4pPr marL="1444752" indent="0" algn="ctr">
              <a:buNone/>
              <a:defRPr sz="1600">
                <a:solidFill>
                  <a:schemeClr val="tx2">
                    <a:lumMod val="50000"/>
                  </a:schemeClr>
                </a:solidFill>
              </a:defRPr>
            </a:lvl4pPr>
            <a:lvl5pPr marL="1901952" indent="0" algn="ctr">
              <a:buNone/>
              <a:defRPr sz="1400">
                <a:solidFill>
                  <a:schemeClr val="tx2">
                    <a:lumMod val="50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L-Shape 20">
            <a:extLst>
              <a:ext uri="{FF2B5EF4-FFF2-40B4-BE49-F238E27FC236}">
                <a16:creationId xmlns="" xmlns:a16="http://schemas.microsoft.com/office/drawing/2014/main" id="{CB430D22-8AAF-444F-A6CE-7C02859083DF}"/>
              </a:ext>
            </a:extLst>
          </p:cNvPr>
          <p:cNvSpPr>
            <a:spLocks noChangeAspect="1"/>
          </p:cNvSpPr>
          <p:nvPr userDrawn="1"/>
        </p:nvSpPr>
        <p:spPr>
          <a:xfrm flipV="1">
            <a:off x="516927" y="335049"/>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3" name="L-Shape 22">
            <a:extLst>
              <a:ext uri="{FF2B5EF4-FFF2-40B4-BE49-F238E27FC236}">
                <a16:creationId xmlns="" xmlns:a16="http://schemas.microsoft.com/office/drawing/2014/main" id="{0D8BA010-8544-4718-9EA3-B0248C963FD4}"/>
              </a:ext>
            </a:extLst>
          </p:cNvPr>
          <p:cNvSpPr>
            <a:spLocks noChangeAspect="1"/>
          </p:cNvSpPr>
          <p:nvPr userDrawn="1"/>
        </p:nvSpPr>
        <p:spPr>
          <a:xfrm flipH="1" flipV="1">
            <a:off x="5085711" y="33029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4" name="L-Shape 23">
            <a:extLst>
              <a:ext uri="{FF2B5EF4-FFF2-40B4-BE49-F238E27FC236}">
                <a16:creationId xmlns="" xmlns:a16="http://schemas.microsoft.com/office/drawing/2014/main" id="{C0FFB550-21A6-456B-BA1A-EF145674866C}"/>
              </a:ext>
            </a:extLst>
          </p:cNvPr>
          <p:cNvSpPr>
            <a:spLocks noChangeAspect="1"/>
          </p:cNvSpPr>
          <p:nvPr userDrawn="1"/>
        </p:nvSpPr>
        <p:spPr>
          <a:xfrm>
            <a:off x="522817" y="1476927"/>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5" name="L-Shape 24">
            <a:extLst>
              <a:ext uri="{FF2B5EF4-FFF2-40B4-BE49-F238E27FC236}">
                <a16:creationId xmlns="" xmlns:a16="http://schemas.microsoft.com/office/drawing/2014/main" id="{70EF88E9-8CAC-422B-A9A6-D9FD1F17DAE2}"/>
              </a:ext>
            </a:extLst>
          </p:cNvPr>
          <p:cNvSpPr>
            <a:spLocks noChangeAspect="1"/>
          </p:cNvSpPr>
          <p:nvPr userDrawn="1"/>
        </p:nvSpPr>
        <p:spPr>
          <a:xfrm flipH="1">
            <a:off x="5081769" y="148200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8449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bwMode="ltGray">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20A2BD38-4A6C-44EB-900D-A3E3AE37854F}"/>
              </a:ext>
            </a:extLst>
          </p:cNvPr>
          <p:cNvSpPr/>
          <p:nvPr userDrawn="1"/>
        </p:nvSpPr>
        <p:spPr>
          <a:xfrm>
            <a:off x="6581723" y="404614"/>
            <a:ext cx="5191176" cy="6048772"/>
          </a:xfrm>
          <a:prstGeom prst="rect">
            <a:avLst/>
          </a:prstGeom>
          <a:gradFill flip="none" rotWithShape="1">
            <a:gsLst>
              <a:gs pos="0">
                <a:schemeClr val="tx2">
                  <a:lumMod val="50000"/>
                </a:schemeClr>
              </a:gs>
              <a:gs pos="36000">
                <a:schemeClr val="tx2"/>
              </a:gs>
              <a:gs pos="69000">
                <a:schemeClr val="tx2">
                  <a:lumMod val="75000"/>
                </a:schemeClr>
              </a:gs>
              <a:gs pos="97000">
                <a:schemeClr val="tx2">
                  <a:lumMod val="50000"/>
                </a:schemeClr>
              </a:gs>
            </a:gsLst>
            <a:lin ang="2700000" scaled="1"/>
            <a:tileRect/>
          </a:gradFill>
          <a:ln>
            <a:noFill/>
          </a:ln>
          <a:effectLst>
            <a:outerShdw blurRad="63500" sx="102000" sy="102000" algn="ctr" rotWithShape="0">
              <a:prstClr val="black">
                <a:alpha val="2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Rectangle 7" title="Background Shape"/>
          <p:cNvSpPr/>
          <p:nvPr/>
        </p:nvSpPr>
        <p:spPr>
          <a:xfrm>
            <a:off x="0" y="376"/>
            <a:ext cx="6096000" cy="68576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bwMode="white">
          <a:xfrm>
            <a:off x="586246" y="400665"/>
            <a:ext cx="4858460" cy="1428136"/>
          </a:xfrm>
        </p:spPr>
        <p:txBody>
          <a:bodyPr anchor="ctr" anchorCtr="0">
            <a:noAutofit/>
          </a:bodyPr>
          <a:lstStyle>
            <a:lvl1pPr algn="ctr">
              <a:lnSpc>
                <a:spcPct val="84000"/>
              </a:lnSpc>
              <a:defRPr sz="4800" baseline="0">
                <a:solidFill>
                  <a:schemeClr val="bg1"/>
                </a:solidFill>
              </a:defRPr>
            </a:lvl1pPr>
          </a:lstStyle>
          <a:p>
            <a:r>
              <a:rPr lang="en-US" noProof="0"/>
              <a:t>Click To Edit Master Title Style</a:t>
            </a:r>
          </a:p>
        </p:txBody>
      </p:sp>
      <p:sp>
        <p:nvSpPr>
          <p:cNvPr id="4" name="Text Placeholder 3"/>
          <p:cNvSpPr>
            <a:spLocks noGrp="1"/>
          </p:cNvSpPr>
          <p:nvPr>
            <p:ph type="body" sz="half" idx="2"/>
          </p:nvPr>
        </p:nvSpPr>
        <p:spPr>
          <a:xfrm>
            <a:off x="586246" y="2113935"/>
            <a:ext cx="4858460" cy="4247186"/>
          </a:xfrm>
        </p:spPr>
        <p:txBody>
          <a:bodyPr/>
          <a:lstStyle>
            <a:lvl1pPr marL="285750" indent="-285750">
              <a:lnSpc>
                <a:spcPct val="100000"/>
              </a:lnSpc>
              <a:spcBef>
                <a:spcPts val="0"/>
              </a:spcBef>
              <a:spcAft>
                <a:spcPts val="100"/>
              </a:spcAft>
              <a:buFont typeface="Arial" panose="020B0604020202020204" pitchFamily="34" charset="0"/>
              <a:buChar char="•"/>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586246" y="6443554"/>
            <a:ext cx="1324322" cy="404614"/>
          </a:xfrm>
        </p:spPr>
        <p:txBody>
          <a:bodyPr/>
          <a:lstStyle>
            <a:lvl1pPr>
              <a:defRPr>
                <a:solidFill>
                  <a:schemeClr val="bg1"/>
                </a:solidFill>
              </a:defRPr>
            </a:lvl1pPr>
          </a:lstStyle>
          <a:p>
            <a:fld id="{3B77EF04-6424-4B70-94D1-FC932CBBDD9B}" type="datetimeFigureOut">
              <a:rPr lang="en-US" noProof="0" smtClean="0"/>
              <a:pPr/>
              <a:t>1/15/2022</a:t>
            </a:fld>
            <a:endParaRPr lang="en-US" noProof="0" dirty="0"/>
          </a:p>
        </p:txBody>
      </p:sp>
      <p:sp>
        <p:nvSpPr>
          <p:cNvPr id="6" name="Footer Placeholder 5"/>
          <p:cNvSpPr>
            <a:spLocks noGrp="1"/>
          </p:cNvSpPr>
          <p:nvPr>
            <p:ph type="ftr" sz="quarter" idx="11"/>
          </p:nvPr>
        </p:nvSpPr>
        <p:spPr>
          <a:xfrm>
            <a:off x="2825377" y="6453386"/>
            <a:ext cx="2619329"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10187939"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024000" y="0"/>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L-Shape 20">
            <a:extLst>
              <a:ext uri="{FF2B5EF4-FFF2-40B4-BE49-F238E27FC236}">
                <a16:creationId xmlns="" xmlns:a16="http://schemas.microsoft.com/office/drawing/2014/main" id="{CB430D22-8AAF-444F-A6CE-7C02859083DF}"/>
              </a:ext>
            </a:extLst>
          </p:cNvPr>
          <p:cNvSpPr>
            <a:spLocks noChangeAspect="1"/>
          </p:cNvSpPr>
          <p:nvPr userDrawn="1"/>
        </p:nvSpPr>
        <p:spPr>
          <a:xfrm flipV="1">
            <a:off x="516927" y="335049"/>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3" name="L-Shape 22">
            <a:extLst>
              <a:ext uri="{FF2B5EF4-FFF2-40B4-BE49-F238E27FC236}">
                <a16:creationId xmlns="" xmlns:a16="http://schemas.microsoft.com/office/drawing/2014/main" id="{0D8BA010-8544-4718-9EA3-B0248C963FD4}"/>
              </a:ext>
            </a:extLst>
          </p:cNvPr>
          <p:cNvSpPr>
            <a:spLocks noChangeAspect="1"/>
          </p:cNvSpPr>
          <p:nvPr userDrawn="1"/>
        </p:nvSpPr>
        <p:spPr>
          <a:xfrm flipH="1" flipV="1">
            <a:off x="5085711" y="33029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4" name="L-Shape 23">
            <a:extLst>
              <a:ext uri="{FF2B5EF4-FFF2-40B4-BE49-F238E27FC236}">
                <a16:creationId xmlns="" xmlns:a16="http://schemas.microsoft.com/office/drawing/2014/main" id="{C0FFB550-21A6-456B-BA1A-EF145674866C}"/>
              </a:ext>
            </a:extLst>
          </p:cNvPr>
          <p:cNvSpPr>
            <a:spLocks noChangeAspect="1"/>
          </p:cNvSpPr>
          <p:nvPr userDrawn="1"/>
        </p:nvSpPr>
        <p:spPr>
          <a:xfrm>
            <a:off x="522817" y="1476927"/>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5" name="L-Shape 24">
            <a:extLst>
              <a:ext uri="{FF2B5EF4-FFF2-40B4-BE49-F238E27FC236}">
                <a16:creationId xmlns="" xmlns:a16="http://schemas.microsoft.com/office/drawing/2014/main" id="{70EF88E9-8CAC-422B-A9A6-D9FD1F17DAE2}"/>
              </a:ext>
            </a:extLst>
          </p:cNvPr>
          <p:cNvSpPr>
            <a:spLocks noChangeAspect="1"/>
          </p:cNvSpPr>
          <p:nvPr userDrawn="1"/>
        </p:nvSpPr>
        <p:spPr>
          <a:xfrm flipH="1">
            <a:off x="5081769" y="148200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8" name="Content Placeholder 2">
            <a:extLst>
              <a:ext uri="{FF2B5EF4-FFF2-40B4-BE49-F238E27FC236}">
                <a16:creationId xmlns="" xmlns:a16="http://schemas.microsoft.com/office/drawing/2014/main" id="{ED439475-E625-4449-B42E-8F291D64A3C7}"/>
              </a:ext>
            </a:extLst>
          </p:cNvPr>
          <p:cNvSpPr>
            <a:spLocks noGrp="1"/>
          </p:cNvSpPr>
          <p:nvPr>
            <p:ph idx="1"/>
          </p:nvPr>
        </p:nvSpPr>
        <p:spPr>
          <a:xfrm>
            <a:off x="6695360" y="518474"/>
            <a:ext cx="4910394" cy="5759777"/>
          </a:xfrm>
          <a:solidFill>
            <a:schemeClr val="bg2"/>
          </a:solidFill>
          <a:ln>
            <a:noFill/>
          </a:ln>
          <a:effectLst>
            <a:innerShdw blurRad="114300">
              <a:prstClr val="black"/>
            </a:innerShdw>
          </a:effectLst>
        </p:spPr>
        <p:txBody>
          <a:bodyPr vert="horz" lIns="91440" tIns="45720" rIns="91440" bIns="45720" rtlCol="0" anchor="ctr" anchorCtr="0">
            <a:noAutofit/>
          </a:bodyPr>
          <a:lstStyle>
            <a:lvl1pPr>
              <a:defRPr lang="en-US" sz="1800">
                <a:solidFill>
                  <a:schemeClr val="tx2">
                    <a:lumMod val="50000"/>
                  </a:schemeClr>
                </a:solidFill>
              </a:defRPr>
            </a:lvl1pPr>
            <a:lvl2pPr>
              <a:defRPr lang="en-US" sz="1800">
                <a:solidFill>
                  <a:schemeClr val="tx2">
                    <a:lumMod val="50000"/>
                  </a:schemeClr>
                </a:solidFill>
              </a:defRPr>
            </a:lvl2pPr>
            <a:lvl3pPr>
              <a:defRPr lang="en-US" sz="1600">
                <a:solidFill>
                  <a:schemeClr val="tx2">
                    <a:lumMod val="50000"/>
                  </a:schemeClr>
                </a:solidFill>
              </a:defRPr>
            </a:lvl3pPr>
            <a:lvl4pPr>
              <a:defRPr lang="en-US" sz="1600">
                <a:solidFill>
                  <a:schemeClr val="tx2">
                    <a:lumMod val="50000"/>
                  </a:schemeClr>
                </a:solidFill>
              </a:defRPr>
            </a:lvl4pPr>
            <a:lvl5pPr>
              <a:defRPr lang="en-US" sz="1400">
                <a:solidFill>
                  <a:schemeClr val="tx2">
                    <a:lumMod val="50000"/>
                  </a:schemeClr>
                </a:solidFill>
              </a:defRPr>
            </a:lvl5pPr>
          </a:lstStyle>
          <a:p>
            <a:pPr marL="0" lvl="0" indent="0" algn="ctr">
              <a:buNone/>
            </a:pPr>
            <a:r>
              <a:rPr lang="en-US" noProof="0" smtClean="0"/>
              <a:t>Click to edit Master text styles</a:t>
            </a:r>
          </a:p>
          <a:p>
            <a:pPr marL="0" lvl="1" indent="0" algn="ctr">
              <a:buNone/>
            </a:pPr>
            <a:r>
              <a:rPr lang="en-US" noProof="0" smtClean="0"/>
              <a:t>Second level</a:t>
            </a:r>
          </a:p>
          <a:p>
            <a:pPr marL="0" lvl="2" indent="0" algn="ctr">
              <a:buNone/>
            </a:pPr>
            <a:r>
              <a:rPr lang="en-US" noProof="0" smtClean="0"/>
              <a:t>Third level</a:t>
            </a:r>
          </a:p>
          <a:p>
            <a:pPr marL="0" lvl="3" indent="0" algn="ctr">
              <a:buNone/>
            </a:pPr>
            <a:r>
              <a:rPr lang="en-US" noProof="0" smtClean="0"/>
              <a:t>Fourth level</a:t>
            </a:r>
          </a:p>
          <a:p>
            <a:pPr marL="0" lvl="4" indent="0" algn="ctr">
              <a:buNone/>
            </a:pPr>
            <a:r>
              <a:rPr lang="en-US" noProof="0" smtClean="0"/>
              <a:t>Fifth level</a:t>
            </a:r>
            <a:endParaRPr lang="en-US" noProof="0"/>
          </a:p>
        </p:txBody>
      </p:sp>
    </p:spTree>
    <p:extLst>
      <p:ext uri="{BB962C8B-B14F-4D97-AF65-F5344CB8AC3E}">
        <p14:creationId xmlns:p14="http://schemas.microsoft.com/office/powerpoint/2010/main" val="1686602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Picture, TItle, and Caption">
    <p:spTree>
      <p:nvGrpSpPr>
        <p:cNvPr id="1" name=""/>
        <p:cNvGrpSpPr/>
        <p:nvPr/>
      </p:nvGrpSpPr>
      <p:grpSpPr>
        <a:xfrm>
          <a:off x="0" y="0"/>
          <a:ext cx="0" cy="0"/>
          <a:chOff x="0" y="0"/>
          <a:chExt cx="0" cy="0"/>
        </a:xfrm>
      </p:grpSpPr>
      <p:sp>
        <p:nvSpPr>
          <p:cNvPr id="8" name="Rectangle 7" title="Background Shape"/>
          <p:cNvSpPr/>
          <p:nvPr/>
        </p:nvSpPr>
        <p:spPr>
          <a:xfrm>
            <a:off x="-1" y="376"/>
            <a:ext cx="6234898"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 xmlns:a16="http://schemas.microsoft.com/office/drawing/2014/main" id="{1F430D42-50DC-4502-A3E8-251FE7F0809D}"/>
              </a:ext>
            </a:extLst>
          </p:cNvPr>
          <p:cNvSpPr/>
          <p:nvPr userDrawn="1"/>
        </p:nvSpPr>
        <p:spPr>
          <a:xfrm>
            <a:off x="507591" y="5289755"/>
            <a:ext cx="5270049" cy="1012722"/>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accent3"/>
              </a:solidFill>
            </a:endParaRPr>
          </a:p>
        </p:txBody>
      </p:sp>
      <p:sp>
        <p:nvSpPr>
          <p:cNvPr id="11" name="Rectangle: Diagonal Corners Snipped 10">
            <a:extLst>
              <a:ext uri="{FF2B5EF4-FFF2-40B4-BE49-F238E27FC236}">
                <a16:creationId xmlns="" xmlns:a16="http://schemas.microsoft.com/office/drawing/2014/main" id="{836AFDEB-3C72-49E0-9B45-DC9EFBA6587F}"/>
              </a:ext>
            </a:extLst>
          </p:cNvPr>
          <p:cNvSpPr/>
          <p:nvPr userDrawn="1"/>
        </p:nvSpPr>
        <p:spPr bwMode="white">
          <a:xfrm>
            <a:off x="507591" y="409286"/>
            <a:ext cx="5270049" cy="4732985"/>
          </a:xfrm>
          <a:prstGeom prst="snip2DiagRect">
            <a:avLst>
              <a:gd name="adj1" fmla="val 0"/>
              <a:gd name="adj2" fmla="val 10697"/>
            </a:avLst>
          </a:prstGeom>
          <a:solidFill>
            <a:schemeClr val="accent3"/>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6930776" y="477366"/>
            <a:ext cx="4644000" cy="1341602"/>
          </a:xfrm>
        </p:spPr>
        <p:txBody>
          <a:bodyPr anchor="ctr" anchorCtr="0">
            <a:normAutofit/>
          </a:bodyPr>
          <a:lstStyle>
            <a:lvl1pPr algn="ctr">
              <a:lnSpc>
                <a:spcPct val="84000"/>
              </a:lnSpc>
              <a:defRPr sz="4800" baseline="0">
                <a:solidFill>
                  <a:schemeClr val="tx2"/>
                </a:solidFill>
              </a:defRPr>
            </a:lvl1pPr>
          </a:lstStyle>
          <a:p>
            <a:r>
              <a:rPr lang="en-US" noProof="0"/>
              <a:t>Click To Edit Master Title Style</a:t>
            </a:r>
          </a:p>
        </p:txBody>
      </p:sp>
      <p:sp>
        <p:nvSpPr>
          <p:cNvPr id="4" name="Text Placeholder 3"/>
          <p:cNvSpPr>
            <a:spLocks noGrp="1"/>
          </p:cNvSpPr>
          <p:nvPr>
            <p:ph type="body" sz="half" idx="2"/>
          </p:nvPr>
        </p:nvSpPr>
        <p:spPr>
          <a:xfrm>
            <a:off x="6930775" y="1966451"/>
            <a:ext cx="4644001" cy="4388615"/>
          </a:xfrm>
        </p:spPr>
        <p:txBody>
          <a:bodyPr/>
          <a:lstStyle>
            <a:lvl1pPr marL="285750" indent="-285750">
              <a:lnSpc>
                <a:spcPct val="100000"/>
              </a:lnSpc>
              <a:spcBef>
                <a:spcPts val="0"/>
              </a:spcBef>
              <a:spcAft>
                <a:spcPts val="0"/>
              </a:spcAft>
              <a:buFont typeface="Arial" panose="020B0604020202020204" pitchFamily="34" charset="0"/>
              <a:buChar char="•"/>
              <a:defRPr sz="18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507591" y="6453386"/>
            <a:ext cx="1204572" cy="404614"/>
          </a:xfrm>
        </p:spPr>
        <p:txBody>
          <a:bodyPr/>
          <a:lstStyle>
            <a:lvl1pPr>
              <a:defRPr>
                <a:solidFill>
                  <a:schemeClr val="bg1"/>
                </a:solidFill>
              </a:defRPr>
            </a:lvl1pPr>
          </a:lstStyle>
          <a:p>
            <a:fld id="{3B77EF04-6424-4B70-94D1-FC932CBBDD9B}" type="datetimeFigureOut">
              <a:rPr lang="en-US" noProof="0" smtClean="0"/>
              <a:pPr/>
              <a:t>1/15/2022</a:t>
            </a:fld>
            <a:endParaRPr lang="en-US" noProof="0" dirty="0"/>
          </a:p>
        </p:txBody>
      </p:sp>
      <p:sp>
        <p:nvSpPr>
          <p:cNvPr id="6" name="Footer Placeholder 5"/>
          <p:cNvSpPr>
            <a:spLocks noGrp="1"/>
          </p:cNvSpPr>
          <p:nvPr>
            <p:ph type="ftr" sz="quarter" idx="11"/>
          </p:nvPr>
        </p:nvSpPr>
        <p:spPr>
          <a:xfrm>
            <a:off x="3403965" y="6453386"/>
            <a:ext cx="2373675"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234897" y="-376"/>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L-Shape 11">
            <a:extLst>
              <a:ext uri="{FF2B5EF4-FFF2-40B4-BE49-F238E27FC236}">
                <a16:creationId xmlns="" xmlns:a16="http://schemas.microsoft.com/office/drawing/2014/main" id="{26A5AA85-E28D-4647-B000-742C83A8047D}"/>
              </a:ext>
            </a:extLst>
          </p:cNvPr>
          <p:cNvSpPr>
            <a:spLocks noChangeAspect="1"/>
          </p:cNvSpPr>
          <p:nvPr userDrawn="1"/>
        </p:nvSpPr>
        <p:spPr>
          <a:xfrm flipV="1">
            <a:off x="6845770" y="372071"/>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3" name="L-Shape 12">
            <a:extLst>
              <a:ext uri="{FF2B5EF4-FFF2-40B4-BE49-F238E27FC236}">
                <a16:creationId xmlns="" xmlns:a16="http://schemas.microsoft.com/office/drawing/2014/main" id="{C3CD9875-0A2E-4F4D-ACB7-87DD98EED9D0}"/>
              </a:ext>
            </a:extLst>
          </p:cNvPr>
          <p:cNvSpPr>
            <a:spLocks noChangeAspect="1"/>
          </p:cNvSpPr>
          <p:nvPr userDrawn="1"/>
        </p:nvSpPr>
        <p:spPr>
          <a:xfrm flipH="1">
            <a:off x="11058438" y="5819525"/>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0" name="Picture Placeholder 9">
            <a:extLst>
              <a:ext uri="{FF2B5EF4-FFF2-40B4-BE49-F238E27FC236}">
                <a16:creationId xmlns="" xmlns:a16="http://schemas.microsoft.com/office/drawing/2014/main" id="{3BDA3A4D-2561-4EEB-8787-E1A652565755}"/>
              </a:ext>
            </a:extLst>
          </p:cNvPr>
          <p:cNvSpPr>
            <a:spLocks noGrp="1"/>
          </p:cNvSpPr>
          <p:nvPr>
            <p:ph type="pic" sz="quarter" idx="13"/>
          </p:nvPr>
        </p:nvSpPr>
        <p:spPr>
          <a:xfrm>
            <a:off x="806245" y="668595"/>
            <a:ext cx="4646651" cy="4198373"/>
          </a:xfrm>
          <a:prstGeom prst="snip2DiagRect">
            <a:avLst>
              <a:gd name="adj1" fmla="val 0"/>
              <a:gd name="adj2" fmla="val 10300"/>
            </a:avLst>
          </a:prstGeom>
          <a:ln w="38100">
            <a:solidFill>
              <a:schemeClr val="bg1"/>
            </a:solidFill>
          </a:ln>
          <a:effectLst>
            <a:innerShdw blurRad="114300">
              <a:prstClr val="black"/>
            </a:innerShdw>
          </a:effectLst>
        </p:spPr>
        <p:txBody>
          <a:bodyPr/>
          <a:lstStyle>
            <a:lvl1pPr>
              <a:defRPr>
                <a:solidFill>
                  <a:schemeClr val="bg1"/>
                </a:solidFill>
              </a:defRPr>
            </a:lvl1pPr>
          </a:lstStyle>
          <a:p>
            <a:r>
              <a:rPr lang="en-US" noProof="0" smtClean="0"/>
              <a:t>Click icon to add picture</a:t>
            </a:r>
            <a:endParaRPr lang="en-US" noProof="0" dirty="0"/>
          </a:p>
        </p:txBody>
      </p:sp>
      <p:sp>
        <p:nvSpPr>
          <p:cNvPr id="16" name="Text Placeholder 15">
            <a:extLst>
              <a:ext uri="{FF2B5EF4-FFF2-40B4-BE49-F238E27FC236}">
                <a16:creationId xmlns="" xmlns:a16="http://schemas.microsoft.com/office/drawing/2014/main" id="{FBB32A6B-92AA-4208-9120-FFC166CE751C}"/>
              </a:ext>
            </a:extLst>
          </p:cNvPr>
          <p:cNvSpPr>
            <a:spLocks noGrp="1"/>
          </p:cNvSpPr>
          <p:nvPr>
            <p:ph type="body" sz="quarter" idx="14"/>
          </p:nvPr>
        </p:nvSpPr>
        <p:spPr>
          <a:xfrm>
            <a:off x="570275" y="5352418"/>
            <a:ext cx="5148000" cy="900000"/>
          </a:xfrm>
          <a:solidFill>
            <a:schemeClr val="bg2"/>
          </a:solidFill>
          <a:effectLst>
            <a:innerShdw blurRad="114300">
              <a:prstClr val="black">
                <a:alpha val="34000"/>
              </a:prstClr>
            </a:innerShdw>
          </a:effectLst>
        </p:spPr>
        <p:txBody>
          <a:bodyPr anchor="ctr" anchorCtr="0"/>
          <a:lstStyle>
            <a:lvl1pPr marL="0" indent="0" algn="ctr">
              <a:buFont typeface="Arial" panose="020B0604020202020204" pitchFamily="34" charset="0"/>
              <a:buNone/>
              <a:defRPr sz="1800">
                <a:solidFill>
                  <a:schemeClr val="accent3"/>
                </a:solidFill>
              </a:defRPr>
            </a:lvl1pPr>
            <a:lvl2pPr marL="530352" indent="0" algn="ctr">
              <a:buFont typeface="Arial" panose="020B0604020202020204" pitchFamily="34" charset="0"/>
              <a:buNone/>
              <a:defRPr sz="1800">
                <a:solidFill>
                  <a:schemeClr val="accent3"/>
                </a:solidFill>
              </a:defRPr>
            </a:lvl2pPr>
            <a:lvl3pPr marL="987552" indent="0" algn="ctr">
              <a:buFont typeface="Arial" panose="020B0604020202020204" pitchFamily="34" charset="0"/>
              <a:buNone/>
              <a:defRPr sz="1600">
                <a:solidFill>
                  <a:schemeClr val="accent3"/>
                </a:solidFill>
              </a:defRPr>
            </a:lvl3pPr>
            <a:lvl4pPr marL="1444752" indent="0" algn="ctr">
              <a:buFont typeface="Arial" panose="020B0604020202020204" pitchFamily="34" charset="0"/>
              <a:buNone/>
              <a:defRPr sz="1600">
                <a:solidFill>
                  <a:schemeClr val="accent3"/>
                </a:solidFill>
              </a:defRPr>
            </a:lvl4pPr>
            <a:lvl5pPr marL="1901952" indent="0" algn="ctr">
              <a:buFont typeface="Arial" panose="020B0604020202020204" pitchFamily="34" charset="0"/>
              <a:buNone/>
              <a:defRPr sz="1400">
                <a:solidFill>
                  <a:schemeClr val="accent3"/>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0" name="L-Shape 19">
            <a:extLst>
              <a:ext uri="{FF2B5EF4-FFF2-40B4-BE49-F238E27FC236}">
                <a16:creationId xmlns="" xmlns:a16="http://schemas.microsoft.com/office/drawing/2014/main" id="{CC096F9F-3AD4-4FC8-823F-DBD962E2E1C6}"/>
              </a:ext>
            </a:extLst>
          </p:cNvPr>
          <p:cNvSpPr>
            <a:spLocks noChangeAspect="1"/>
          </p:cNvSpPr>
          <p:nvPr userDrawn="1"/>
        </p:nvSpPr>
        <p:spPr>
          <a:xfrm flipH="1" flipV="1">
            <a:off x="11021316" y="361496"/>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21" name="L-Shape 20">
            <a:extLst>
              <a:ext uri="{FF2B5EF4-FFF2-40B4-BE49-F238E27FC236}">
                <a16:creationId xmlns="" xmlns:a16="http://schemas.microsoft.com/office/drawing/2014/main" id="{9CFFEAD0-9992-49A8-A068-3357E08CD7C0}"/>
              </a:ext>
            </a:extLst>
          </p:cNvPr>
          <p:cNvSpPr>
            <a:spLocks noChangeAspect="1"/>
          </p:cNvSpPr>
          <p:nvPr userDrawn="1"/>
        </p:nvSpPr>
        <p:spPr>
          <a:xfrm>
            <a:off x="6865431" y="5819524"/>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cxnSp>
        <p:nvCxnSpPr>
          <p:cNvPr id="23" name="Straight Connector 22">
            <a:extLst>
              <a:ext uri="{FF2B5EF4-FFF2-40B4-BE49-F238E27FC236}">
                <a16:creationId xmlns="" xmlns:a16="http://schemas.microsoft.com/office/drawing/2014/main" id="{D470145D-417E-4648-AB08-0A7974A629E0}"/>
              </a:ext>
            </a:extLst>
          </p:cNvPr>
          <p:cNvCxnSpPr/>
          <p:nvPr userDrawn="1"/>
        </p:nvCxnSpPr>
        <p:spPr>
          <a:xfrm>
            <a:off x="7118556" y="1789472"/>
            <a:ext cx="428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2821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1" y="376"/>
            <a:ext cx="6234898"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Diagonal Corners Snipped 10">
            <a:extLst>
              <a:ext uri="{FF2B5EF4-FFF2-40B4-BE49-F238E27FC236}">
                <a16:creationId xmlns="" xmlns:a16="http://schemas.microsoft.com/office/drawing/2014/main" id="{836AFDEB-3C72-49E0-9B45-DC9EFBA6587F}"/>
              </a:ext>
            </a:extLst>
          </p:cNvPr>
          <p:cNvSpPr/>
          <p:nvPr userDrawn="1"/>
        </p:nvSpPr>
        <p:spPr bwMode="white">
          <a:xfrm>
            <a:off x="507591" y="409286"/>
            <a:ext cx="5270049" cy="5945780"/>
          </a:xfrm>
          <a:prstGeom prst="snip2DiagRect">
            <a:avLst>
              <a:gd name="adj1" fmla="val 0"/>
              <a:gd name="adj2" fmla="val 10697"/>
            </a:avLst>
          </a:prstGeom>
          <a:solidFill>
            <a:schemeClr val="accent3"/>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6930776" y="477366"/>
            <a:ext cx="4644000" cy="1341602"/>
          </a:xfrm>
        </p:spPr>
        <p:txBody>
          <a:bodyPr anchor="ctr" anchorCtr="0">
            <a:normAutofit/>
          </a:bodyPr>
          <a:lstStyle>
            <a:lvl1pPr algn="ctr">
              <a:lnSpc>
                <a:spcPct val="84000"/>
              </a:lnSpc>
              <a:defRPr sz="4800" baseline="0">
                <a:solidFill>
                  <a:schemeClr val="tx2"/>
                </a:solidFill>
              </a:defRPr>
            </a:lvl1pPr>
          </a:lstStyle>
          <a:p>
            <a:r>
              <a:rPr lang="en-US" noProof="0"/>
              <a:t>Click To Edit Master Title Style</a:t>
            </a:r>
          </a:p>
        </p:txBody>
      </p:sp>
      <p:sp>
        <p:nvSpPr>
          <p:cNvPr id="4" name="Text Placeholder 3"/>
          <p:cNvSpPr>
            <a:spLocks noGrp="1"/>
          </p:cNvSpPr>
          <p:nvPr>
            <p:ph type="body" sz="half" idx="2"/>
          </p:nvPr>
        </p:nvSpPr>
        <p:spPr>
          <a:xfrm>
            <a:off x="6930775" y="1966451"/>
            <a:ext cx="4644001" cy="4388615"/>
          </a:xfrm>
        </p:spPr>
        <p:txBody>
          <a:bodyPr/>
          <a:lstStyle>
            <a:lvl1pPr marL="285750" indent="-285750">
              <a:lnSpc>
                <a:spcPct val="100000"/>
              </a:lnSpc>
              <a:spcBef>
                <a:spcPts val="0"/>
              </a:spcBef>
              <a:spcAft>
                <a:spcPts val="0"/>
              </a:spcAft>
              <a:buFont typeface="Arial" panose="020B0604020202020204" pitchFamily="34" charset="0"/>
              <a:buChar char="•"/>
              <a:defRPr sz="18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507591" y="6453386"/>
            <a:ext cx="1204572" cy="404614"/>
          </a:xfrm>
        </p:spPr>
        <p:txBody>
          <a:bodyPr/>
          <a:lstStyle>
            <a:lvl1pPr>
              <a:defRPr>
                <a:solidFill>
                  <a:schemeClr val="bg1"/>
                </a:solidFill>
              </a:defRPr>
            </a:lvl1pPr>
          </a:lstStyle>
          <a:p>
            <a:fld id="{3B77EF04-6424-4B70-94D1-FC932CBBDD9B}" type="datetimeFigureOut">
              <a:rPr lang="en-US" noProof="0" smtClean="0"/>
              <a:pPr/>
              <a:t>1/15/2022</a:t>
            </a:fld>
            <a:endParaRPr lang="en-US" noProof="0" dirty="0"/>
          </a:p>
        </p:txBody>
      </p:sp>
      <p:sp>
        <p:nvSpPr>
          <p:cNvPr id="6" name="Footer Placeholder 5"/>
          <p:cNvSpPr>
            <a:spLocks noGrp="1"/>
          </p:cNvSpPr>
          <p:nvPr>
            <p:ph type="ftr" sz="quarter" idx="11"/>
          </p:nvPr>
        </p:nvSpPr>
        <p:spPr>
          <a:xfrm>
            <a:off x="3403965" y="6453386"/>
            <a:ext cx="2373675"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234897" y="-376"/>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L-Shape 11">
            <a:extLst>
              <a:ext uri="{FF2B5EF4-FFF2-40B4-BE49-F238E27FC236}">
                <a16:creationId xmlns="" xmlns:a16="http://schemas.microsoft.com/office/drawing/2014/main" id="{26A5AA85-E28D-4647-B000-742C83A8047D}"/>
              </a:ext>
            </a:extLst>
          </p:cNvPr>
          <p:cNvSpPr>
            <a:spLocks noChangeAspect="1"/>
          </p:cNvSpPr>
          <p:nvPr userDrawn="1"/>
        </p:nvSpPr>
        <p:spPr>
          <a:xfrm flipV="1">
            <a:off x="6845770" y="372071"/>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3" name="L-Shape 12">
            <a:extLst>
              <a:ext uri="{FF2B5EF4-FFF2-40B4-BE49-F238E27FC236}">
                <a16:creationId xmlns="" xmlns:a16="http://schemas.microsoft.com/office/drawing/2014/main" id="{C3CD9875-0A2E-4F4D-ACB7-87DD98EED9D0}"/>
              </a:ext>
            </a:extLst>
          </p:cNvPr>
          <p:cNvSpPr>
            <a:spLocks noChangeAspect="1"/>
          </p:cNvSpPr>
          <p:nvPr userDrawn="1"/>
        </p:nvSpPr>
        <p:spPr>
          <a:xfrm flipH="1">
            <a:off x="11058438" y="5819525"/>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9" name="Picture Placeholder 18">
            <a:extLst>
              <a:ext uri="{FF2B5EF4-FFF2-40B4-BE49-F238E27FC236}">
                <a16:creationId xmlns="" xmlns:a16="http://schemas.microsoft.com/office/drawing/2014/main" id="{D57F3340-8A42-40F0-BF5B-EEF6E3E88E6E}"/>
              </a:ext>
            </a:extLst>
          </p:cNvPr>
          <p:cNvSpPr>
            <a:spLocks noGrp="1"/>
          </p:cNvSpPr>
          <p:nvPr>
            <p:ph type="pic" idx="1"/>
          </p:nvPr>
        </p:nvSpPr>
        <p:spPr>
          <a:xfrm>
            <a:off x="806246" y="668595"/>
            <a:ext cx="4646651" cy="5383413"/>
          </a:xfrm>
          <a:custGeom>
            <a:avLst/>
            <a:gdLst>
              <a:gd name="connsiteX0" fmla="*/ 0 w 4646651"/>
              <a:gd name="connsiteY0" fmla="*/ 0 h 5383413"/>
              <a:gd name="connsiteX1" fmla="*/ 4168046 w 4646651"/>
              <a:gd name="connsiteY1" fmla="*/ 0 h 5383413"/>
              <a:gd name="connsiteX2" fmla="*/ 4646651 w 4646651"/>
              <a:gd name="connsiteY2" fmla="*/ 478605 h 5383413"/>
              <a:gd name="connsiteX3" fmla="*/ 4646651 w 4646651"/>
              <a:gd name="connsiteY3" fmla="*/ 5383413 h 5383413"/>
              <a:gd name="connsiteX4" fmla="*/ 478605 w 4646651"/>
              <a:gd name="connsiteY4" fmla="*/ 5383413 h 5383413"/>
              <a:gd name="connsiteX5" fmla="*/ 0 w 4646651"/>
              <a:gd name="connsiteY5" fmla="*/ 4904808 h 538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6651" h="5383413">
                <a:moveTo>
                  <a:pt x="0" y="0"/>
                </a:moveTo>
                <a:lnTo>
                  <a:pt x="4168046" y="0"/>
                </a:lnTo>
                <a:lnTo>
                  <a:pt x="4646651" y="478605"/>
                </a:lnTo>
                <a:lnTo>
                  <a:pt x="4646651" y="5383413"/>
                </a:lnTo>
                <a:lnTo>
                  <a:pt x="478605" y="5383413"/>
                </a:lnTo>
                <a:lnTo>
                  <a:pt x="0" y="4904808"/>
                </a:lnTo>
                <a:close/>
              </a:path>
            </a:pathLst>
          </a:custGeom>
          <a:ln w="57150">
            <a:solidFill>
              <a:schemeClr val="bg1"/>
            </a:solidFill>
          </a:ln>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0" name="L-Shape 19">
            <a:extLst>
              <a:ext uri="{FF2B5EF4-FFF2-40B4-BE49-F238E27FC236}">
                <a16:creationId xmlns="" xmlns:a16="http://schemas.microsoft.com/office/drawing/2014/main" id="{CC096F9F-3AD4-4FC8-823F-DBD962E2E1C6}"/>
              </a:ext>
            </a:extLst>
          </p:cNvPr>
          <p:cNvSpPr>
            <a:spLocks noChangeAspect="1"/>
          </p:cNvSpPr>
          <p:nvPr userDrawn="1"/>
        </p:nvSpPr>
        <p:spPr>
          <a:xfrm flipH="1" flipV="1">
            <a:off x="11021316" y="361496"/>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21" name="L-Shape 20">
            <a:extLst>
              <a:ext uri="{FF2B5EF4-FFF2-40B4-BE49-F238E27FC236}">
                <a16:creationId xmlns="" xmlns:a16="http://schemas.microsoft.com/office/drawing/2014/main" id="{9CFFEAD0-9992-49A8-A068-3357E08CD7C0}"/>
              </a:ext>
            </a:extLst>
          </p:cNvPr>
          <p:cNvSpPr>
            <a:spLocks noChangeAspect="1"/>
          </p:cNvSpPr>
          <p:nvPr userDrawn="1"/>
        </p:nvSpPr>
        <p:spPr>
          <a:xfrm>
            <a:off x="6865431" y="5819524"/>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cxnSp>
        <p:nvCxnSpPr>
          <p:cNvPr id="23" name="Straight Connector 22">
            <a:extLst>
              <a:ext uri="{FF2B5EF4-FFF2-40B4-BE49-F238E27FC236}">
                <a16:creationId xmlns="" xmlns:a16="http://schemas.microsoft.com/office/drawing/2014/main" id="{D470145D-417E-4648-AB08-0A7974A629E0}"/>
              </a:ext>
            </a:extLst>
          </p:cNvPr>
          <p:cNvCxnSpPr/>
          <p:nvPr userDrawn="1"/>
        </p:nvCxnSpPr>
        <p:spPr>
          <a:xfrm>
            <a:off x="7118556" y="1789472"/>
            <a:ext cx="428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789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blackWhite">
      <p:bgPr>
        <a:gradFill flip="none" rotWithShape="1">
          <a:gsLst>
            <a:gs pos="0">
              <a:schemeClr val="bg2">
                <a:lumMod val="50000"/>
              </a:schemeClr>
            </a:gs>
            <a:gs pos="33000">
              <a:schemeClr val="bg2"/>
            </a:gs>
            <a:gs pos="66000">
              <a:schemeClr val="bg2">
                <a:lumMod val="75000"/>
              </a:schemeClr>
            </a:gs>
            <a:gs pos="97000">
              <a:schemeClr val="bg2">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5025" y="1301360"/>
            <a:ext cx="9612971" cy="2852737"/>
          </a:xfrm>
        </p:spPr>
        <p:txBody>
          <a:bodyPr anchor="b">
            <a:normAutofit/>
          </a:bodyPr>
          <a:lstStyle>
            <a:lvl1pPr algn="r">
              <a:defRPr sz="7200" cap="none" baseline="0">
                <a:solidFill>
                  <a:schemeClr val="tx1"/>
                </a:solidFill>
              </a:defRPr>
            </a:lvl1pPr>
          </a:lstStyle>
          <a:p>
            <a:r>
              <a:rPr lang="en-US" noProof="0"/>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B77EF04-6424-4B70-94D1-FC932CBBDD9B}" type="datetimeFigureOut">
              <a:rPr lang="en-US" noProof="0" smtClean="0"/>
              <a:t>1/15/2022</a:t>
            </a:fld>
            <a:endParaRPr lang="en-US" noProof="0"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noProof="0" dirty="0"/>
              <a:t>Add a footer </a:t>
            </a: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L-Shape 8">
            <a:extLst>
              <a:ext uri="{FF2B5EF4-FFF2-40B4-BE49-F238E27FC236}">
                <a16:creationId xmlns="" xmlns:a16="http://schemas.microsoft.com/office/drawing/2014/main" id="{BF5B4C6D-2825-4690-8D32-39CBF5E0F7E6}"/>
              </a:ext>
            </a:extLst>
          </p:cNvPr>
          <p:cNvSpPr/>
          <p:nvPr userDrawn="1"/>
        </p:nvSpPr>
        <p:spPr>
          <a:xfrm rot="10800000" flipV="1">
            <a:off x="8532326" y="1820272"/>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L-Shape 7">
            <a:extLst>
              <a:ext uri="{FF2B5EF4-FFF2-40B4-BE49-F238E27FC236}">
                <a16:creationId xmlns="" xmlns:a16="http://schemas.microsoft.com/office/drawing/2014/main" id="{DFD43940-6D78-4E75-BDB6-8792768BB894}"/>
              </a:ext>
            </a:extLst>
          </p:cNvPr>
          <p:cNvSpPr/>
          <p:nvPr userDrawn="1"/>
        </p:nvSpPr>
        <p:spPr>
          <a:xfrm flipH="1">
            <a:off x="8286318" y="1685652"/>
            <a:ext cx="3152309" cy="4408489"/>
          </a:xfrm>
          <a:prstGeom prst="corner">
            <a:avLst>
              <a:gd name="adj1" fmla="val 5837"/>
              <a:gd name="adj2" fmla="val 6502"/>
            </a:avLst>
          </a:prstGeom>
          <a:solidFill>
            <a:srgbClr val="EFEDE3"/>
          </a:solidFill>
          <a:ln>
            <a:solidFill>
              <a:srgbClr val="EFEDE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59214435"/>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a:solidFill>
                  <a:schemeClr val="tx2"/>
                </a:solidFill>
              </a:defRPr>
            </a:lvl1pPr>
          </a:lstStyle>
          <a:p>
            <a:r>
              <a:rPr lang="en-US" noProof="0"/>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3B77EF04-6424-4B70-94D1-FC932CBBDD9B}" type="datetimeFigureOut">
              <a:rPr lang="en-US" noProof="0" smtClean="0"/>
              <a:t>1/15/2022</a:t>
            </a:fld>
            <a:endParaRPr lang="en-US" noProof="0" dirty="0"/>
          </a:p>
        </p:txBody>
      </p:sp>
      <p:sp>
        <p:nvSpPr>
          <p:cNvPr id="6" name="Footer Placeholder 5"/>
          <p:cNvSpPr>
            <a:spLocks noGrp="1"/>
          </p:cNvSpPr>
          <p:nvPr>
            <p:ph type="ftr" sz="quarter" idx="11"/>
          </p:nvPr>
        </p:nvSpPr>
        <p:spPr/>
        <p:txBody>
          <a:bodyPr/>
          <a:lstStyle/>
          <a:p>
            <a:r>
              <a:rPr lang="en-US" noProof="0" dirty="0"/>
              <a:t>Add a footer </a:t>
            </a:r>
          </a:p>
        </p:txBody>
      </p:sp>
      <p:sp>
        <p:nvSpPr>
          <p:cNvPr id="7" name="Slide Number Placeholder 6"/>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2968850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solidFill>
          <a:schemeClr val="bg2"/>
        </a:solidFill>
        <a:effectLst/>
      </p:bgPr>
    </p:bg>
    <p:spTree>
      <p:nvGrpSpPr>
        <p:cNvPr id="1" name=""/>
        <p:cNvGrpSpPr/>
        <p:nvPr/>
      </p:nvGrpSpPr>
      <p:grpSpPr>
        <a:xfrm>
          <a:off x="0" y="0"/>
          <a:ext cx="0" cy="0"/>
          <a:chOff x="0" y="0"/>
          <a:chExt cx="0" cy="0"/>
        </a:xfrm>
      </p:grpSpPr>
      <p:sp>
        <p:nvSpPr>
          <p:cNvPr id="8" name="Rectangle 7" title="Side bar">
            <a:extLst>
              <a:ext uri="{FF2B5EF4-FFF2-40B4-BE49-F238E27FC236}">
                <a16:creationId xmlns="" xmlns:a16="http://schemas.microsoft.com/office/drawing/2014/main" id="{FFA7AFEF-D97A-4A94-A884-7F95E91332B7}"/>
              </a:ext>
            </a:extLst>
          </p:cNvPr>
          <p:cNvSpPr/>
          <p:nvPr userDrawn="1"/>
        </p:nvSpPr>
        <p:spPr>
          <a:xfrm>
            <a:off x="622095" y="0"/>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B77EF04-6424-4B70-94D1-FC932CBBDD9B}" type="datetimeFigureOut">
              <a:rPr lang="en-US" noProof="0" smtClean="0"/>
              <a:t>1/15/2022</a:t>
            </a:fld>
            <a:endParaRPr lang="en-US" noProof="0"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noProof="0" dirty="0"/>
              <a:t>Add a footer </a:t>
            </a: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38049E5-7B53-4E85-8972-7D6C4BCE5BB9}" type="slidenum">
              <a:rPr lang="en-US" noProof="0" smtClean="0"/>
              <a:t>‹#›</a:t>
            </a:fld>
            <a:endParaRPr lang="en-US" noProof="0" dirty="0"/>
          </a:p>
        </p:txBody>
      </p:sp>
      <p:sp>
        <p:nvSpPr>
          <p:cNvPr id="9" name="Rectangle 8" title="Side bar"/>
          <p:cNvSpPr/>
          <p:nvPr/>
        </p:nvSpPr>
        <p:spPr>
          <a:xfrm>
            <a:off x="478095" y="376"/>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56303306"/>
      </p:ext>
    </p:extLst>
  </p:cSld>
  <p:clrMap bg1="lt1" tx1="dk1" bg2="lt2" tx2="dk2" accent1="accent1" accent2="accent2" accent3="accent3" accent4="accent4" accent5="accent5" accent6="accent6" hlink="hlink" folHlink="folHlink"/>
  <p:sldLayoutIdLst>
    <p:sldLayoutId id="2147483661" r:id="rId1"/>
    <p:sldLayoutId id="2147483670" r:id="rId2"/>
    <p:sldLayoutId id="2147483662" r:id="rId3"/>
    <p:sldLayoutId id="2147483668" r:id="rId4"/>
    <p:sldLayoutId id="2147483671" r:id="rId5"/>
    <p:sldLayoutId id="2147483669" r:id="rId6"/>
    <p:sldLayoutId id="2147483672" r:id="rId7"/>
    <p:sldLayoutId id="2147483663" r:id="rId8"/>
    <p:sldLayoutId id="2147483664" r:id="rId9"/>
    <p:sldLayoutId id="2147483665" r:id="rId10"/>
    <p:sldLayoutId id="2147483666" r:id="rId11"/>
    <p:sldLayoutId id="2147483673" r:id="rId12"/>
    <p:sldLayoutId id="2147483667" r:id="rId13"/>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42900" indent="-342900" algn="l" defTabSz="914400" rtl="0" eaLnBrk="1" latinLnBrk="0" hangingPunct="1">
        <a:lnSpc>
          <a:spcPct val="94000"/>
        </a:lnSpc>
        <a:spcBef>
          <a:spcPts val="1000"/>
        </a:spcBef>
        <a:spcAft>
          <a:spcPts val="200"/>
        </a:spcAft>
        <a:buFont typeface="Arial" panose="020B0604020202020204" pitchFamily="34" charset="0"/>
        <a:buChar char="•"/>
        <a:defRPr sz="2400" kern="1200" baseline="0">
          <a:solidFill>
            <a:schemeClr val="tx2"/>
          </a:solidFill>
          <a:latin typeface="+mn-lt"/>
          <a:ea typeface="+mn-ea"/>
          <a:cs typeface="+mn-cs"/>
        </a:defRPr>
      </a:lvl1pPr>
      <a:lvl2pPr marL="873252" indent="-342900" algn="l" defTabSz="914400" rtl="0" eaLnBrk="1" latinLnBrk="0" hangingPunct="1">
        <a:lnSpc>
          <a:spcPct val="94000"/>
        </a:lnSpc>
        <a:spcBef>
          <a:spcPts val="500"/>
        </a:spcBef>
        <a:spcAft>
          <a:spcPts val="200"/>
        </a:spcAft>
        <a:buFont typeface="Arial" panose="020B0604020202020204" pitchFamily="34" charset="0"/>
        <a:buChar char="•"/>
        <a:defRPr sz="2400" i="1" kern="1200" baseline="0">
          <a:solidFill>
            <a:schemeClr val="tx2"/>
          </a:solidFill>
          <a:latin typeface="+mn-lt"/>
          <a:ea typeface="+mn-ea"/>
          <a:cs typeface="+mn-cs"/>
        </a:defRPr>
      </a:lvl2pPr>
      <a:lvl3pPr marL="1330452" indent="-342900" algn="l" defTabSz="914400" rtl="0" eaLnBrk="1" latinLnBrk="0" hangingPunct="1">
        <a:lnSpc>
          <a:spcPct val="94000"/>
        </a:lnSpc>
        <a:spcBef>
          <a:spcPts val="500"/>
        </a:spcBef>
        <a:spcAft>
          <a:spcPts val="200"/>
        </a:spcAft>
        <a:buFont typeface="Arial" panose="020B0604020202020204" pitchFamily="34" charset="0"/>
        <a:buChar char="•"/>
        <a:defRPr sz="2000" kern="1200" baseline="0">
          <a:solidFill>
            <a:schemeClr val="tx2"/>
          </a:solidFill>
          <a:latin typeface="+mn-lt"/>
          <a:ea typeface="+mn-ea"/>
          <a:cs typeface="+mn-cs"/>
        </a:defRPr>
      </a:lvl3pPr>
      <a:lvl4pPr marL="1787652" indent="-342900" algn="l" defTabSz="914400" rtl="0" eaLnBrk="1" latinLnBrk="0" hangingPunct="1">
        <a:lnSpc>
          <a:spcPct val="94000"/>
        </a:lnSpc>
        <a:spcBef>
          <a:spcPts val="500"/>
        </a:spcBef>
        <a:spcAft>
          <a:spcPts val="200"/>
        </a:spcAft>
        <a:buFont typeface="Arial" panose="020B0604020202020204" pitchFamily="34" charset="0"/>
        <a:buChar char="•"/>
        <a:defRPr sz="2000" i="1" kern="1200" baseline="0">
          <a:solidFill>
            <a:schemeClr val="tx2"/>
          </a:solidFill>
          <a:latin typeface="+mn-lt"/>
          <a:ea typeface="+mn-ea"/>
          <a:cs typeface="+mn-cs"/>
        </a:defRPr>
      </a:lvl4pPr>
      <a:lvl5pPr marL="2187702" indent="-285750" algn="l" defTabSz="914400" rtl="0" eaLnBrk="1" latinLnBrk="0" hangingPunct="1">
        <a:lnSpc>
          <a:spcPct val="94000"/>
        </a:lnSpc>
        <a:spcBef>
          <a:spcPts val="500"/>
        </a:spcBef>
        <a:spcAft>
          <a:spcPts val="200"/>
        </a:spcAft>
        <a:buFont typeface="Arial" panose="020B0604020202020204" pitchFamily="34" charset="0"/>
        <a:buChar char="•"/>
        <a:defRPr sz="18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1889FE-7B85-40C7-8441-909223A9B382}"/>
              </a:ext>
            </a:extLst>
          </p:cNvPr>
          <p:cNvSpPr>
            <a:spLocks noGrp="1"/>
          </p:cNvSpPr>
          <p:nvPr>
            <p:ph type="ctrTitle"/>
          </p:nvPr>
        </p:nvSpPr>
        <p:spPr/>
        <p:txBody>
          <a:bodyPr/>
          <a:lstStyle/>
          <a:p>
            <a:r>
              <a:rPr lang="en-US" dirty="0" smtClean="0"/>
              <a:t>Credit Card Defaulters</a:t>
            </a:r>
            <a:endParaRPr lang="en-US" dirty="0"/>
          </a:p>
        </p:txBody>
      </p:sp>
      <p:sp>
        <p:nvSpPr>
          <p:cNvPr id="3" name="Subtitle 2">
            <a:extLst>
              <a:ext uri="{FF2B5EF4-FFF2-40B4-BE49-F238E27FC236}">
                <a16:creationId xmlns="" xmlns:a16="http://schemas.microsoft.com/office/drawing/2014/main" id="{B87DC842-2DF4-46F3-AEC5-E38386DA6887}"/>
              </a:ext>
            </a:extLst>
          </p:cNvPr>
          <p:cNvSpPr>
            <a:spLocks noGrp="1"/>
          </p:cNvSpPr>
          <p:nvPr>
            <p:ph type="subTitle" idx="1"/>
          </p:nvPr>
        </p:nvSpPr>
        <p:spPr/>
        <p:txBody>
          <a:bodyPr/>
          <a:lstStyle/>
          <a:p>
            <a:r>
              <a:rPr lang="en-US" dirty="0" smtClean="0"/>
              <a:t>                                                                                         Kritika Banerjee </a:t>
            </a:r>
            <a:endParaRPr lang="en-US" dirty="0"/>
          </a:p>
        </p:txBody>
      </p:sp>
    </p:spTree>
    <p:extLst>
      <p:ext uri="{BB962C8B-B14F-4D97-AF65-F5344CB8AC3E}">
        <p14:creationId xmlns:p14="http://schemas.microsoft.com/office/powerpoint/2010/main" val="2461678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61693"/>
            <a:ext cx="9601200" cy="720213"/>
          </a:xfrm>
        </p:spPr>
        <p:txBody>
          <a:bodyPr/>
          <a:lstStyle/>
          <a:p>
            <a:r>
              <a:rPr lang="en-IN" dirty="0" smtClean="0"/>
              <a:t/>
            </a:r>
            <a:br>
              <a:rPr lang="en-IN" dirty="0" smtClean="0"/>
            </a:br>
            <a:endParaRPr lang="en-IN" dirty="0"/>
          </a:p>
        </p:txBody>
      </p:sp>
      <p:sp>
        <p:nvSpPr>
          <p:cNvPr id="3" name="Content Placeholder 2"/>
          <p:cNvSpPr>
            <a:spLocks noGrp="1"/>
          </p:cNvSpPr>
          <p:nvPr>
            <p:ph idx="1"/>
          </p:nvPr>
        </p:nvSpPr>
        <p:spPr>
          <a:xfrm>
            <a:off x="1371600" y="1038023"/>
            <a:ext cx="9601200" cy="5819977"/>
          </a:xfrm>
        </p:spPr>
        <p:txBody>
          <a:bodyPr/>
          <a:lstStyle/>
          <a:p>
            <a:pPr marL="0" indent="0">
              <a:buNone/>
            </a:pPr>
            <a:r>
              <a:rPr lang="en-IN" dirty="0" smtClean="0">
                <a:latin typeface="+mj-lt"/>
              </a:rPr>
              <a:t>Prediction:</a:t>
            </a:r>
            <a:endParaRPr lang="en-IN" dirty="0" smtClean="0">
              <a:latin typeface="+mj-lt"/>
            </a:endParaRPr>
          </a:p>
          <a:p>
            <a:endParaRPr lang="en-IN" dirty="0" smtClean="0"/>
          </a:p>
          <a:p>
            <a:r>
              <a:rPr lang="en-IN" sz="1800" dirty="0" smtClean="0"/>
              <a:t>All the steps that we performed for training will be performed for prediction as well </a:t>
            </a:r>
            <a:r>
              <a:rPr lang="en-IN" sz="1800" dirty="0" smtClean="0"/>
              <a:t>like</a:t>
            </a:r>
          </a:p>
          <a:p>
            <a:r>
              <a:rPr lang="en-IN" sz="1800" dirty="0"/>
              <a:t>D</a:t>
            </a:r>
            <a:r>
              <a:rPr lang="en-IN" sz="1800" dirty="0" smtClean="0"/>
              <a:t>ata validation(file name, column type as per DSA)</a:t>
            </a:r>
          </a:p>
          <a:p>
            <a:r>
              <a:rPr lang="en-IN" sz="1800" dirty="0" smtClean="0"/>
              <a:t>Data transformation</a:t>
            </a:r>
          </a:p>
          <a:p>
            <a:r>
              <a:rPr lang="en-IN" sz="1800" dirty="0" smtClean="0"/>
              <a:t>DB insertion </a:t>
            </a:r>
          </a:p>
          <a:p>
            <a:r>
              <a:rPr lang="en-IN" sz="1800" dirty="0" smtClean="0"/>
              <a:t>CSV export</a:t>
            </a:r>
          </a:p>
          <a:p>
            <a:r>
              <a:rPr lang="en-IN" sz="1800" dirty="0" smtClean="0"/>
              <a:t>Data pre processing</a:t>
            </a:r>
          </a:p>
          <a:p>
            <a:r>
              <a:rPr lang="en-IN" sz="1800" dirty="0" smtClean="0"/>
              <a:t>Clustering</a:t>
            </a:r>
          </a:p>
          <a:p>
            <a:r>
              <a:rPr lang="en-IN" sz="1800" dirty="0"/>
              <a:t>L</a:t>
            </a:r>
            <a:r>
              <a:rPr lang="en-IN" sz="1800" dirty="0" smtClean="0"/>
              <a:t>oad cluster model prediction.</a:t>
            </a:r>
          </a:p>
          <a:p>
            <a:endParaRPr lang="en-IN" dirty="0" smtClean="0"/>
          </a:p>
          <a:p>
            <a:endParaRPr lang="en-IN" dirty="0"/>
          </a:p>
          <a:p>
            <a:endParaRPr lang="en-IN" dirty="0" smtClean="0"/>
          </a:p>
          <a:p>
            <a:pPr marL="0" indent="0">
              <a:buNone/>
            </a:pPr>
            <a:endParaRPr lang="en-IN" dirty="0"/>
          </a:p>
        </p:txBody>
      </p:sp>
    </p:spTree>
    <p:extLst>
      <p:ext uri="{BB962C8B-B14F-4D97-AF65-F5344CB8AC3E}">
        <p14:creationId xmlns:p14="http://schemas.microsoft.com/office/powerpoint/2010/main" val="1383305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61693"/>
            <a:ext cx="9601200" cy="720213"/>
          </a:xfrm>
        </p:spPr>
        <p:txBody>
          <a:bodyPr/>
          <a:lstStyle/>
          <a:p>
            <a:r>
              <a:rPr lang="en-IN" dirty="0" smtClean="0"/>
              <a:t/>
            </a:r>
            <a:br>
              <a:rPr lang="en-IN" dirty="0" smtClean="0"/>
            </a:br>
            <a:endParaRPr lang="en-IN" dirty="0"/>
          </a:p>
        </p:txBody>
      </p:sp>
      <p:sp>
        <p:nvSpPr>
          <p:cNvPr id="3" name="Content Placeholder 2"/>
          <p:cNvSpPr>
            <a:spLocks noGrp="1"/>
          </p:cNvSpPr>
          <p:nvPr>
            <p:ph idx="1"/>
          </p:nvPr>
        </p:nvSpPr>
        <p:spPr>
          <a:xfrm>
            <a:off x="1371600" y="881905"/>
            <a:ext cx="9601200" cy="5819977"/>
          </a:xfrm>
        </p:spPr>
        <p:txBody>
          <a:bodyPr/>
          <a:lstStyle/>
          <a:p>
            <a:pPr marL="0" indent="0">
              <a:buNone/>
            </a:pPr>
            <a:r>
              <a:rPr lang="en-IN" dirty="0" smtClean="0">
                <a:latin typeface="+mj-lt"/>
              </a:rPr>
              <a:t>Questions/Answers:</a:t>
            </a:r>
          </a:p>
          <a:p>
            <a:pPr marL="0" indent="0">
              <a:buNone/>
            </a:pPr>
            <a:endParaRPr lang="en-IN" sz="1400" dirty="0" smtClean="0"/>
          </a:p>
          <a:p>
            <a:pPr marL="0" indent="0">
              <a:buNone/>
            </a:pPr>
            <a:r>
              <a:rPr lang="en-IN" sz="1400" dirty="0" smtClean="0"/>
              <a:t>Q. </a:t>
            </a:r>
            <a:r>
              <a:rPr lang="en-IN" sz="1400" dirty="0"/>
              <a:t>How were you creating and maintaining logs</a:t>
            </a:r>
          </a:p>
          <a:p>
            <a:pPr marL="0" indent="0">
              <a:buNone/>
            </a:pPr>
            <a:r>
              <a:rPr lang="en-IN" sz="1400" dirty="0"/>
              <a:t> </a:t>
            </a:r>
            <a:r>
              <a:rPr lang="en-IN" sz="1400" dirty="0" smtClean="0"/>
              <a:t>A. </a:t>
            </a:r>
            <a:r>
              <a:rPr lang="en-IN" sz="1400" dirty="0"/>
              <a:t>We have created a separate class for logging, we make an object </a:t>
            </a:r>
            <a:r>
              <a:rPr lang="en-IN" sz="1400" dirty="0" smtClean="0"/>
              <a:t>    of </a:t>
            </a:r>
            <a:r>
              <a:rPr lang="en-IN" sz="1400" dirty="0" err="1"/>
              <a:t>app_logger</a:t>
            </a:r>
            <a:r>
              <a:rPr lang="en-IN" sz="1400" dirty="0"/>
              <a:t> class and pass file name and logging message as an  attribute to this method (log method of </a:t>
            </a:r>
            <a:r>
              <a:rPr lang="en-IN" sz="1400" dirty="0" err="1"/>
              <a:t>app_logger</a:t>
            </a:r>
            <a:r>
              <a:rPr lang="en-IN" sz="1400" dirty="0"/>
              <a:t> class) in local system as of now.</a:t>
            </a:r>
          </a:p>
          <a:p>
            <a:pPr marL="0" indent="0">
              <a:buNone/>
            </a:pPr>
            <a:r>
              <a:rPr lang="en-IN" sz="1400" dirty="0"/>
              <a:t>Q. What are the techniques are using for data pre-processing for various data science use cases and visualisations</a:t>
            </a:r>
            <a:r>
              <a:rPr lang="en-IN" sz="1400" dirty="0" smtClean="0"/>
              <a:t>?</a:t>
            </a:r>
          </a:p>
          <a:p>
            <a:pPr>
              <a:buAutoNum type="alphaUcPeriod"/>
            </a:pPr>
            <a:r>
              <a:rPr lang="en-IN" sz="1400" dirty="0" smtClean="0"/>
              <a:t>For Data pre processing we have checked for null values, feature selection. Since all columns were numerical hence encoding was not needed. For Visualisation I have used heat map to visualise correlation between features. The highly correlated columns were pay amount and bill amount but that correlation needs to be there for our model to understand the broke trend.</a:t>
            </a:r>
          </a:p>
          <a:p>
            <a:pPr marL="0" indent="0">
              <a:buNone/>
            </a:pPr>
            <a:r>
              <a:rPr lang="en-IN" sz="1400" dirty="0" smtClean="0"/>
              <a:t>Q. </a:t>
            </a:r>
            <a:r>
              <a:rPr lang="en-IN" sz="1400" dirty="0"/>
              <a:t>How training was done or what models were used?	</a:t>
            </a:r>
          </a:p>
          <a:p>
            <a:pPr marL="0" indent="0">
              <a:buNone/>
            </a:pPr>
            <a:r>
              <a:rPr lang="en-IN" sz="1400" dirty="0"/>
              <a:t> </a:t>
            </a:r>
            <a:r>
              <a:rPr lang="en-IN" sz="1400" dirty="0" smtClean="0"/>
              <a:t>A.  </a:t>
            </a:r>
            <a:r>
              <a:rPr lang="en-IN" sz="1400" dirty="0"/>
              <a:t>Before diving the data in training and validation set we performed clustering over fit to divide </a:t>
            </a:r>
            <a:r>
              <a:rPr lang="en-IN" sz="1400" dirty="0" smtClean="0"/>
              <a:t>the </a:t>
            </a:r>
            <a:r>
              <a:rPr lang="en-IN" sz="1400" dirty="0"/>
              <a:t>data into clusters.</a:t>
            </a:r>
          </a:p>
          <a:p>
            <a:pPr marL="0" indent="0">
              <a:buNone/>
            </a:pPr>
            <a:r>
              <a:rPr lang="en-IN" sz="1400" dirty="0"/>
              <a:t>    As per cluster the training and validation data were divided.</a:t>
            </a:r>
          </a:p>
          <a:p>
            <a:pPr marL="0" indent="0">
              <a:buNone/>
            </a:pPr>
            <a:r>
              <a:rPr lang="en-IN" sz="1400" dirty="0"/>
              <a:t>    Algorithms like </a:t>
            </a:r>
            <a:r>
              <a:rPr lang="en-IN" sz="1400" dirty="0" smtClean="0"/>
              <a:t>Naive bias,  </a:t>
            </a:r>
            <a:r>
              <a:rPr lang="en-IN" sz="1400" dirty="0" err="1"/>
              <a:t>XGBoost</a:t>
            </a:r>
            <a:r>
              <a:rPr lang="en-IN" sz="1400" dirty="0"/>
              <a:t> were used based on the recall final model was used </a:t>
            </a:r>
            <a:r>
              <a:rPr lang="en-IN" sz="1400" dirty="0" smtClean="0"/>
              <a:t> for </a:t>
            </a:r>
            <a:r>
              <a:rPr lang="en-IN" sz="1400" dirty="0"/>
              <a:t>each cluster and we </a:t>
            </a:r>
            <a:r>
              <a:rPr lang="en-IN" sz="1400" dirty="0" smtClean="0"/>
              <a:t>   saved </a:t>
            </a:r>
            <a:r>
              <a:rPr lang="en-IN" sz="1400" dirty="0"/>
              <a:t>that model </a:t>
            </a:r>
            <a:r>
              <a:rPr lang="en-IN" sz="1400" dirty="0" smtClean="0"/>
              <a:t>.</a:t>
            </a:r>
          </a:p>
          <a:p>
            <a:pPr marL="0" indent="0">
              <a:buNone/>
            </a:pPr>
            <a:r>
              <a:rPr lang="en-IN" sz="1400" dirty="0"/>
              <a:t>Q. Q. how do you optimize your solution?</a:t>
            </a:r>
          </a:p>
          <a:p>
            <a:pPr marL="0" indent="0">
              <a:buNone/>
            </a:pPr>
            <a:r>
              <a:rPr lang="en-IN" sz="1400" dirty="0"/>
              <a:t>-&gt;we implemented two models and check the accuracy of the best to select best 	model as per your cluster.</a:t>
            </a:r>
          </a:p>
          <a:p>
            <a:pPr marL="0" indent="0">
              <a:buNone/>
            </a:pPr>
            <a:r>
              <a:rPr lang="en-IN" sz="1400" dirty="0"/>
              <a:t>	Modularize code</a:t>
            </a:r>
            <a:br>
              <a:rPr lang="en-IN" sz="1400" dirty="0"/>
            </a:br>
            <a:endParaRPr lang="en-IN" sz="1400" dirty="0"/>
          </a:p>
          <a:p>
            <a:endParaRPr lang="en-IN" dirty="0" smtClean="0"/>
          </a:p>
          <a:p>
            <a:endParaRPr lang="en-IN" dirty="0"/>
          </a:p>
          <a:p>
            <a:endParaRPr lang="en-IN" dirty="0" smtClean="0"/>
          </a:p>
          <a:p>
            <a:pPr marL="0" indent="0">
              <a:buNone/>
            </a:pPr>
            <a:endParaRPr lang="en-IN" dirty="0"/>
          </a:p>
        </p:txBody>
      </p:sp>
    </p:spTree>
    <p:extLst>
      <p:ext uri="{BB962C8B-B14F-4D97-AF65-F5344CB8AC3E}">
        <p14:creationId xmlns:p14="http://schemas.microsoft.com/office/powerpoint/2010/main" val="3452794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A187F3-6B4A-40F1-BCC1-2E7D4A05E81D}"/>
              </a:ext>
            </a:extLst>
          </p:cNvPr>
          <p:cNvSpPr>
            <a:spLocks noGrp="1"/>
          </p:cNvSpPr>
          <p:nvPr>
            <p:ph type="title"/>
          </p:nvPr>
        </p:nvSpPr>
        <p:spPr/>
        <p:txBody>
          <a:bodyPr/>
          <a:lstStyle/>
          <a:p>
            <a:r>
              <a:rPr lang="en-US" dirty="0" smtClean="0"/>
              <a:t>Thank You</a:t>
            </a:r>
            <a:endParaRPr lang="en-US" cap="none" dirty="0"/>
          </a:p>
        </p:txBody>
      </p:sp>
      <p:sp>
        <p:nvSpPr>
          <p:cNvPr id="3" name="Text Placeholder 2">
            <a:extLst>
              <a:ext uri="{FF2B5EF4-FFF2-40B4-BE49-F238E27FC236}">
                <a16:creationId xmlns="" xmlns:a16="http://schemas.microsoft.com/office/drawing/2014/main" id="{B3F83C47-D968-460C-9EA4-09143A053927}"/>
              </a:ext>
            </a:extLst>
          </p:cNvPr>
          <p:cNvSpPr>
            <a:spLocks noGrp="1"/>
          </p:cNvSpPr>
          <p:nvPr>
            <p:ph type="body" idx="1"/>
          </p:nvPr>
        </p:nvSpPr>
        <p:spPr/>
        <p:txBody>
          <a:bodyPr/>
          <a:lstStyle/>
          <a:p>
            <a:r>
              <a:rPr lang="en-US" dirty="0" smtClean="0"/>
              <a:t> </a:t>
            </a:r>
            <a:endParaRPr lang="en-US" dirty="0"/>
          </a:p>
        </p:txBody>
      </p:sp>
    </p:spTree>
    <p:extLst>
      <p:ext uri="{BB962C8B-B14F-4D97-AF65-F5344CB8AC3E}">
        <p14:creationId xmlns:p14="http://schemas.microsoft.com/office/powerpoint/2010/main" val="3294778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BDF258-FBDF-4B27-9629-7EDE5A44E595}"/>
              </a:ext>
            </a:extLst>
          </p:cNvPr>
          <p:cNvSpPr>
            <a:spLocks noGrp="1"/>
          </p:cNvSpPr>
          <p:nvPr>
            <p:ph type="title"/>
          </p:nvPr>
        </p:nvSpPr>
        <p:spPr>
          <a:xfrm>
            <a:off x="1371600" y="1047045"/>
            <a:ext cx="9601200" cy="550572"/>
          </a:xfrm>
        </p:spPr>
        <p:txBody>
          <a:bodyPr>
            <a:normAutofit fontScale="90000"/>
          </a:bodyPr>
          <a:lstStyle/>
          <a:p>
            <a:r>
              <a:rPr lang="en-US" sz="3100" dirty="0" smtClean="0"/>
              <a:t>Objective:</a:t>
            </a:r>
            <a:br>
              <a:rPr lang="en-US" sz="3100" dirty="0" smtClean="0"/>
            </a:br>
            <a:r>
              <a:rPr lang="en-US" dirty="0" smtClean="0"/>
              <a:t/>
            </a:r>
            <a:br>
              <a:rPr lang="en-US" dirty="0" smtClean="0"/>
            </a:br>
            <a:endParaRPr lang="en-US" dirty="0"/>
          </a:p>
        </p:txBody>
      </p:sp>
      <p:sp>
        <p:nvSpPr>
          <p:cNvPr id="4" name="Content Placeholder 3"/>
          <p:cNvSpPr>
            <a:spLocks noGrp="1"/>
          </p:cNvSpPr>
          <p:nvPr>
            <p:ph idx="1"/>
          </p:nvPr>
        </p:nvSpPr>
        <p:spPr>
          <a:xfrm>
            <a:off x="1371600" y="1484672"/>
            <a:ext cx="9488311" cy="3629196"/>
          </a:xfrm>
        </p:spPr>
        <p:txBody>
          <a:bodyPr/>
          <a:lstStyle/>
          <a:p>
            <a:pPr marL="0" indent="0">
              <a:buNone/>
            </a:pPr>
            <a:r>
              <a:rPr lang="en-IN" sz="1800" dirty="0" smtClean="0"/>
              <a:t>This flask app will be used to identify if a person is a credit card defaulter or not.</a:t>
            </a:r>
          </a:p>
          <a:p>
            <a:pPr marL="0" indent="0">
              <a:buNone/>
            </a:pPr>
            <a:r>
              <a:rPr lang="en-IN" sz="1800" dirty="0" smtClean="0"/>
              <a:t>A credit card defaulter is a person who does not pays his dues. This model will understand the pattern of previous payments of a person and identify if he will be a defaulter or not</a:t>
            </a:r>
            <a:r>
              <a:rPr lang="en-IN" dirty="0" smtClean="0"/>
              <a:t>.</a:t>
            </a:r>
          </a:p>
          <a:p>
            <a:pPr marL="0" indent="0">
              <a:buNone/>
            </a:pPr>
            <a:endParaRPr lang="en-IN" dirty="0"/>
          </a:p>
          <a:p>
            <a:pPr marL="0" indent="0">
              <a:buNone/>
            </a:pPr>
            <a:r>
              <a:rPr lang="en-IN" sz="2800" u="sng" dirty="0" smtClean="0">
                <a:latin typeface="+mj-lt"/>
              </a:rPr>
              <a:t>Benefits</a:t>
            </a:r>
            <a:r>
              <a:rPr lang="en-IN" b="1" u="sng" dirty="0" smtClean="0"/>
              <a:t>:</a:t>
            </a:r>
          </a:p>
          <a:p>
            <a:pPr marL="457200" indent="-457200">
              <a:buAutoNum type="arabicPeriod"/>
            </a:pPr>
            <a:r>
              <a:rPr lang="en-IN" sz="1800" dirty="0" smtClean="0"/>
              <a:t>Helps bank to identify a defaulter so that they do not go at lose</a:t>
            </a:r>
          </a:p>
          <a:p>
            <a:pPr marL="457200" indent="-457200">
              <a:buAutoNum type="arabicPeriod"/>
            </a:pPr>
            <a:r>
              <a:rPr lang="en-IN" sz="1800" dirty="0" smtClean="0"/>
              <a:t>They will be able to forecast how much money they will be getting back so that banks can strategize their budget for future.</a:t>
            </a:r>
          </a:p>
          <a:p>
            <a:pPr marL="457200" indent="-457200">
              <a:buAutoNum type="arabicPeriod"/>
            </a:pPr>
            <a:endParaRPr lang="en-IN" dirty="0"/>
          </a:p>
          <a:p>
            <a:pPr marL="457200" indent="-457200">
              <a:buAutoNum type="arabicPeriod"/>
            </a:pPr>
            <a:endParaRPr lang="en-IN" dirty="0" smtClean="0"/>
          </a:p>
          <a:p>
            <a:pPr marL="0" indent="0">
              <a:buNone/>
            </a:pPr>
            <a:endParaRPr lang="en-IN" dirty="0"/>
          </a:p>
        </p:txBody>
      </p:sp>
    </p:spTree>
    <p:extLst>
      <p:ext uri="{BB962C8B-B14F-4D97-AF65-F5344CB8AC3E}">
        <p14:creationId xmlns:p14="http://schemas.microsoft.com/office/powerpoint/2010/main" val="2684535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F28594-E3E7-4921-BB26-C93A4252F5E9}"/>
              </a:ext>
            </a:extLst>
          </p:cNvPr>
          <p:cNvSpPr>
            <a:spLocks noGrp="1"/>
          </p:cNvSpPr>
          <p:nvPr>
            <p:ph type="title"/>
          </p:nvPr>
        </p:nvSpPr>
        <p:spPr>
          <a:xfrm>
            <a:off x="1371600" y="984505"/>
            <a:ext cx="9601200" cy="720213"/>
          </a:xfrm>
        </p:spPr>
        <p:txBody>
          <a:bodyPr/>
          <a:lstStyle/>
          <a:p>
            <a:r>
              <a:rPr lang="en-US" sz="2400" dirty="0" smtClean="0">
                <a:latin typeface="Impact" panose="020B0806030902050204" pitchFamily="34" charset="0"/>
              </a:rPr>
              <a:t>Credit card Dataset</a:t>
            </a:r>
            <a:endParaRPr lang="en-US" sz="2400" cap="none" dirty="0">
              <a:latin typeface="Impact" panose="020B0806030902050204" pitchFamily="34" charset="0"/>
            </a:endParaRPr>
          </a:p>
        </p:txBody>
      </p:sp>
      <p:sp>
        <p:nvSpPr>
          <p:cNvPr id="6" name="Content Placeholder 5"/>
          <p:cNvSpPr>
            <a:spLocks noGrp="1"/>
          </p:cNvSpPr>
          <p:nvPr>
            <p:ph idx="1"/>
          </p:nvPr>
        </p:nvSpPr>
        <p:spPr>
          <a:xfrm>
            <a:off x="1371600" y="841205"/>
            <a:ext cx="9601200" cy="4382729"/>
          </a:xfrm>
        </p:spPr>
        <p:txBody>
          <a:bodyPr/>
          <a:lstStyle/>
          <a:p>
            <a:pPr marL="0" indent="0">
              <a:buNone/>
            </a:pPr>
            <a:r>
              <a:rPr lang="en-IN" dirty="0" smtClean="0"/>
              <a:t> </a:t>
            </a:r>
            <a:endParaRPr lang="en-IN" dirty="0"/>
          </a:p>
        </p:txBody>
      </p:sp>
      <p:sp>
        <p:nvSpPr>
          <p:cNvPr id="4" name="Text Placeholder 3"/>
          <p:cNvSpPr>
            <a:spLocks noGrp="1"/>
          </p:cNvSpPr>
          <p:nvPr>
            <p:ph type="body" sz="half" idx="4294967295"/>
          </p:nvPr>
        </p:nvSpPr>
        <p:spPr>
          <a:xfrm>
            <a:off x="1371599" y="1704718"/>
            <a:ext cx="10233379" cy="4853598"/>
          </a:xfrm>
        </p:spPr>
        <p:txBody>
          <a:bodyPr/>
          <a:lstStyle/>
          <a:p>
            <a:r>
              <a:rPr lang="en-IN" sz="1800" dirty="0" smtClean="0"/>
              <a:t>Limit</a:t>
            </a:r>
            <a:r>
              <a:rPr lang="en-IN" sz="1800" dirty="0" smtClean="0"/>
              <a:t> </a:t>
            </a:r>
            <a:r>
              <a:rPr lang="en-IN" sz="1800" dirty="0" smtClean="0"/>
              <a:t>Balance</a:t>
            </a:r>
            <a:r>
              <a:rPr lang="en-IN" sz="1800" dirty="0" smtClean="0"/>
              <a:t>: identifies the credit limits of an individual</a:t>
            </a:r>
          </a:p>
          <a:p>
            <a:r>
              <a:rPr lang="en-IN" sz="1800" dirty="0" smtClean="0"/>
              <a:t>Sex:</a:t>
            </a:r>
            <a:r>
              <a:rPr lang="en-IN" sz="1800" dirty="0"/>
              <a:t> </a:t>
            </a:r>
            <a:r>
              <a:rPr lang="en-IN" sz="1800" dirty="0" smtClean="0"/>
              <a:t>1:Male, 2:Female</a:t>
            </a:r>
          </a:p>
          <a:p>
            <a:r>
              <a:rPr lang="en-IN" sz="1800" dirty="0" smtClean="0"/>
              <a:t>Education</a:t>
            </a:r>
            <a:r>
              <a:rPr lang="en-IN" sz="1800" dirty="0" smtClean="0"/>
              <a:t>: 1:graduate, 2:university, </a:t>
            </a:r>
            <a:r>
              <a:rPr lang="en-IN" sz="1800" dirty="0" smtClean="0"/>
              <a:t>3:High school,4:others</a:t>
            </a:r>
            <a:endParaRPr lang="en-IN" sz="1800" dirty="0" smtClean="0"/>
          </a:p>
          <a:p>
            <a:r>
              <a:rPr lang="en-IN" sz="1800" dirty="0" smtClean="0"/>
              <a:t>Marriage </a:t>
            </a:r>
            <a:r>
              <a:rPr lang="en-IN" sz="1800" dirty="0" smtClean="0"/>
              <a:t>:1:Married,2 </a:t>
            </a:r>
            <a:r>
              <a:rPr lang="en-IN" sz="1800" dirty="0" smtClean="0"/>
              <a:t>:unmarried,3 :</a:t>
            </a:r>
            <a:r>
              <a:rPr lang="en-IN" sz="1800" dirty="0" smtClean="0"/>
              <a:t>others</a:t>
            </a:r>
            <a:endParaRPr lang="en-IN" sz="1800" dirty="0" smtClean="0"/>
          </a:p>
          <a:p>
            <a:r>
              <a:rPr lang="en-IN" sz="1800" dirty="0" smtClean="0"/>
              <a:t> Age</a:t>
            </a:r>
          </a:p>
          <a:p>
            <a:r>
              <a:rPr lang="en-IN" sz="1800" dirty="0" smtClean="0"/>
              <a:t>Pay0 to Pay6:History of  past payments</a:t>
            </a:r>
          </a:p>
          <a:p>
            <a:r>
              <a:rPr lang="en-IN" sz="1800" dirty="0" smtClean="0"/>
              <a:t>Bill amount0 to 6:History of past </a:t>
            </a:r>
            <a:r>
              <a:rPr lang="en-IN" sz="1800" dirty="0" smtClean="0"/>
              <a:t>bills</a:t>
            </a:r>
            <a:endParaRPr lang="en-IN" sz="1800" dirty="0" smtClean="0"/>
          </a:p>
          <a:p>
            <a:r>
              <a:rPr lang="en-IN" sz="1800" dirty="0" smtClean="0"/>
              <a:t>Outcome: The outcome is either 1 or 0;</a:t>
            </a:r>
          </a:p>
          <a:p>
            <a:pPr lvl="1"/>
            <a:r>
              <a:rPr lang="en-IN" sz="1800" dirty="0" smtClean="0"/>
              <a:t>1 means that a person is going to be a defaulter</a:t>
            </a:r>
          </a:p>
          <a:p>
            <a:pPr lvl="1"/>
            <a:r>
              <a:rPr lang="en-IN" sz="1800" dirty="0" smtClean="0"/>
              <a:t>0 means that a person is going to pay his dues </a:t>
            </a:r>
          </a:p>
          <a:p>
            <a:pPr lvl="1"/>
            <a:endParaRPr lang="en-IN" sz="1800" dirty="0"/>
          </a:p>
        </p:txBody>
      </p:sp>
    </p:spTree>
    <p:extLst>
      <p:ext uri="{BB962C8B-B14F-4D97-AF65-F5344CB8AC3E}">
        <p14:creationId xmlns:p14="http://schemas.microsoft.com/office/powerpoint/2010/main" val="2682545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5911" y="239751"/>
            <a:ext cx="9601200" cy="507380"/>
          </a:xfrm>
        </p:spPr>
        <p:txBody>
          <a:bodyPr/>
          <a:lstStyle/>
          <a:p>
            <a:r>
              <a:rPr lang="en-IN" sz="2400" dirty="0" smtClean="0"/>
              <a:t>                                                                              Architecture</a:t>
            </a:r>
            <a:endParaRPr lang="en-IN" sz="2400" dirty="0"/>
          </a:p>
        </p:txBody>
      </p:sp>
      <p:sp>
        <p:nvSpPr>
          <p:cNvPr id="9" name="Rectangle 8"/>
          <p:cNvSpPr/>
          <p:nvPr/>
        </p:nvSpPr>
        <p:spPr>
          <a:xfrm>
            <a:off x="970156" y="59101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Start</a:t>
            </a:r>
            <a:endParaRPr lang="en-IN" dirty="0"/>
          </a:p>
        </p:txBody>
      </p:sp>
      <p:sp>
        <p:nvSpPr>
          <p:cNvPr id="10" name="Rectangle 9"/>
          <p:cNvSpPr/>
          <p:nvPr/>
        </p:nvSpPr>
        <p:spPr>
          <a:xfrm>
            <a:off x="2522961" y="591011"/>
            <a:ext cx="170056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 Batches for Training</a:t>
            </a:r>
            <a:endParaRPr lang="en-IN" dirty="0"/>
          </a:p>
        </p:txBody>
      </p:sp>
      <p:sp>
        <p:nvSpPr>
          <p:cNvPr id="11" name="Rectangle 10"/>
          <p:cNvSpPr/>
          <p:nvPr/>
        </p:nvSpPr>
        <p:spPr>
          <a:xfrm>
            <a:off x="4861928" y="591013"/>
            <a:ext cx="141063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 Validation</a:t>
            </a:r>
            <a:endParaRPr lang="en-IN" dirty="0"/>
          </a:p>
        </p:txBody>
      </p:sp>
      <p:sp>
        <p:nvSpPr>
          <p:cNvPr id="12" name="Rectangle 11"/>
          <p:cNvSpPr/>
          <p:nvPr/>
        </p:nvSpPr>
        <p:spPr>
          <a:xfrm>
            <a:off x="7021550" y="613316"/>
            <a:ext cx="181021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 Transformation</a:t>
            </a:r>
            <a:endParaRPr lang="en-IN" dirty="0"/>
          </a:p>
        </p:txBody>
      </p:sp>
      <p:sp>
        <p:nvSpPr>
          <p:cNvPr id="13" name="Rectangle 12"/>
          <p:cNvSpPr/>
          <p:nvPr/>
        </p:nvSpPr>
        <p:spPr>
          <a:xfrm>
            <a:off x="9512919" y="613315"/>
            <a:ext cx="160391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 insertion in DB</a:t>
            </a:r>
            <a:endParaRPr lang="en-IN" dirty="0"/>
          </a:p>
        </p:txBody>
      </p:sp>
      <p:sp>
        <p:nvSpPr>
          <p:cNvPr id="16" name="Rectangle 15"/>
          <p:cNvSpPr/>
          <p:nvPr/>
        </p:nvSpPr>
        <p:spPr>
          <a:xfrm>
            <a:off x="9512919" y="2018370"/>
            <a:ext cx="229622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Export Data from database to CSV fro training</a:t>
            </a:r>
            <a:endParaRPr lang="en-IN" dirty="0"/>
          </a:p>
        </p:txBody>
      </p:sp>
      <p:sp>
        <p:nvSpPr>
          <p:cNvPr id="18" name="Rectangle 17"/>
          <p:cNvSpPr/>
          <p:nvPr/>
        </p:nvSpPr>
        <p:spPr>
          <a:xfrm>
            <a:off x="7021550" y="2018370"/>
            <a:ext cx="181950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 Pre processing</a:t>
            </a:r>
            <a:endParaRPr lang="en-IN" dirty="0"/>
          </a:p>
        </p:txBody>
      </p:sp>
      <p:sp>
        <p:nvSpPr>
          <p:cNvPr id="19" name="Rectangle 18"/>
          <p:cNvSpPr/>
          <p:nvPr/>
        </p:nvSpPr>
        <p:spPr>
          <a:xfrm>
            <a:off x="4900957" y="2018370"/>
            <a:ext cx="133257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 Clustering</a:t>
            </a:r>
            <a:endParaRPr lang="en-IN" dirty="0"/>
          </a:p>
        </p:txBody>
      </p:sp>
      <p:sp>
        <p:nvSpPr>
          <p:cNvPr id="20" name="Rectangle 19"/>
          <p:cNvSpPr/>
          <p:nvPr/>
        </p:nvSpPr>
        <p:spPr>
          <a:xfrm>
            <a:off x="2759926" y="2018370"/>
            <a:ext cx="154723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Best model for each cluster</a:t>
            </a:r>
            <a:endParaRPr lang="en-IN" dirty="0"/>
          </a:p>
        </p:txBody>
      </p:sp>
      <p:sp>
        <p:nvSpPr>
          <p:cNvPr id="22" name="Rectangle 21"/>
          <p:cNvSpPr/>
          <p:nvPr/>
        </p:nvSpPr>
        <p:spPr>
          <a:xfrm>
            <a:off x="802888" y="2018370"/>
            <a:ext cx="146638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Hyper Parameter Tuning</a:t>
            </a:r>
            <a:endParaRPr lang="en-IN" dirty="0"/>
          </a:p>
        </p:txBody>
      </p:sp>
      <p:sp>
        <p:nvSpPr>
          <p:cNvPr id="23" name="Rectangle 22"/>
          <p:cNvSpPr/>
          <p:nvPr/>
        </p:nvSpPr>
        <p:spPr>
          <a:xfrm>
            <a:off x="1182029" y="3311909"/>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Model Saving</a:t>
            </a:r>
            <a:endParaRPr lang="en-IN" dirty="0"/>
          </a:p>
        </p:txBody>
      </p:sp>
      <p:sp>
        <p:nvSpPr>
          <p:cNvPr id="24" name="Rectangle 23"/>
          <p:cNvSpPr/>
          <p:nvPr/>
        </p:nvSpPr>
        <p:spPr>
          <a:xfrm>
            <a:off x="3076341" y="3311909"/>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Cloud Setup</a:t>
            </a:r>
            <a:endParaRPr lang="en-IN" dirty="0"/>
          </a:p>
        </p:txBody>
      </p:sp>
      <p:sp>
        <p:nvSpPr>
          <p:cNvPr id="25" name="Rectangle 24"/>
          <p:cNvSpPr/>
          <p:nvPr/>
        </p:nvSpPr>
        <p:spPr>
          <a:xfrm>
            <a:off x="5272065" y="3289607"/>
            <a:ext cx="120990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Pushing app to cloud</a:t>
            </a:r>
            <a:endParaRPr lang="en-IN" dirty="0"/>
          </a:p>
        </p:txBody>
      </p:sp>
      <p:sp>
        <p:nvSpPr>
          <p:cNvPr id="26" name="Rectangle 25"/>
          <p:cNvSpPr/>
          <p:nvPr/>
        </p:nvSpPr>
        <p:spPr>
          <a:xfrm>
            <a:off x="7320765" y="3289609"/>
            <a:ext cx="14831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Application Start</a:t>
            </a:r>
            <a:endParaRPr lang="en-IN" dirty="0"/>
          </a:p>
        </p:txBody>
      </p:sp>
      <p:sp>
        <p:nvSpPr>
          <p:cNvPr id="27" name="Rectangle 26"/>
          <p:cNvSpPr/>
          <p:nvPr/>
        </p:nvSpPr>
        <p:spPr>
          <a:xfrm>
            <a:off x="9690177" y="3289607"/>
            <a:ext cx="183995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 from client for Prediction</a:t>
            </a:r>
            <a:endParaRPr lang="en-IN" dirty="0"/>
          </a:p>
        </p:txBody>
      </p:sp>
      <p:sp>
        <p:nvSpPr>
          <p:cNvPr id="28" name="Rectangle 27"/>
          <p:cNvSpPr/>
          <p:nvPr/>
        </p:nvSpPr>
        <p:spPr>
          <a:xfrm>
            <a:off x="9328227" y="4716964"/>
            <a:ext cx="128192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 Validation</a:t>
            </a:r>
            <a:endParaRPr lang="en-IN" dirty="0"/>
          </a:p>
        </p:txBody>
      </p:sp>
      <p:sp>
        <p:nvSpPr>
          <p:cNvPr id="29" name="Rectangle 28"/>
          <p:cNvSpPr/>
          <p:nvPr/>
        </p:nvSpPr>
        <p:spPr>
          <a:xfrm>
            <a:off x="6810602" y="4716964"/>
            <a:ext cx="195146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 Transformation</a:t>
            </a:r>
            <a:endParaRPr lang="en-IN" dirty="0"/>
          </a:p>
        </p:txBody>
      </p:sp>
      <p:sp>
        <p:nvSpPr>
          <p:cNvPr id="30" name="Rectangle 29"/>
          <p:cNvSpPr/>
          <p:nvPr/>
        </p:nvSpPr>
        <p:spPr>
          <a:xfrm>
            <a:off x="4976226" y="4716964"/>
            <a:ext cx="124336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 insertion in DB</a:t>
            </a:r>
            <a:endParaRPr lang="en-IN" dirty="0"/>
          </a:p>
        </p:txBody>
      </p:sp>
      <p:sp>
        <p:nvSpPr>
          <p:cNvPr id="31" name="Rectangle 30"/>
          <p:cNvSpPr/>
          <p:nvPr/>
        </p:nvSpPr>
        <p:spPr>
          <a:xfrm>
            <a:off x="3392756" y="471696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Expor</a:t>
            </a:r>
            <a:r>
              <a:rPr lang="en-IN" dirty="0" smtClean="0"/>
              <a:t>t data to CSV</a:t>
            </a:r>
            <a:endParaRPr lang="en-IN" dirty="0"/>
          </a:p>
        </p:txBody>
      </p:sp>
      <p:sp>
        <p:nvSpPr>
          <p:cNvPr id="32" name="Rectangle 31"/>
          <p:cNvSpPr/>
          <p:nvPr/>
        </p:nvSpPr>
        <p:spPr>
          <a:xfrm>
            <a:off x="894413" y="4716969"/>
            <a:ext cx="167036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 pre processing</a:t>
            </a:r>
            <a:endParaRPr lang="en-IN" dirty="0"/>
          </a:p>
        </p:txBody>
      </p:sp>
      <p:sp>
        <p:nvSpPr>
          <p:cNvPr id="33" name="Rectangle 32"/>
          <p:cNvSpPr/>
          <p:nvPr/>
        </p:nvSpPr>
        <p:spPr>
          <a:xfrm>
            <a:off x="1868752" y="5865523"/>
            <a:ext cx="12075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 clustering</a:t>
            </a:r>
            <a:endParaRPr lang="en-IN" dirty="0"/>
          </a:p>
        </p:txBody>
      </p:sp>
      <p:sp>
        <p:nvSpPr>
          <p:cNvPr id="34" name="Rectangle 33"/>
          <p:cNvSpPr/>
          <p:nvPr/>
        </p:nvSpPr>
        <p:spPr>
          <a:xfrm>
            <a:off x="3937300" y="5876687"/>
            <a:ext cx="180649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Model call for specific cluster</a:t>
            </a:r>
            <a:endParaRPr lang="en-IN" dirty="0"/>
          </a:p>
        </p:txBody>
      </p:sp>
      <p:sp>
        <p:nvSpPr>
          <p:cNvPr id="35" name="Rectangle 34"/>
          <p:cNvSpPr/>
          <p:nvPr/>
        </p:nvSpPr>
        <p:spPr>
          <a:xfrm>
            <a:off x="6473278" y="5876687"/>
            <a:ext cx="146359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prediction</a:t>
            </a:r>
            <a:endParaRPr lang="en-IN" dirty="0"/>
          </a:p>
        </p:txBody>
      </p:sp>
      <p:sp>
        <p:nvSpPr>
          <p:cNvPr id="36" name="Rectangle 35"/>
          <p:cNvSpPr/>
          <p:nvPr/>
        </p:nvSpPr>
        <p:spPr>
          <a:xfrm>
            <a:off x="8739763" y="5843228"/>
            <a:ext cx="122942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Export prediction to </a:t>
            </a:r>
            <a:r>
              <a:rPr lang="en-IN" dirty="0" err="1" smtClean="0"/>
              <a:t>csv</a:t>
            </a:r>
            <a:endParaRPr lang="en-IN" dirty="0"/>
          </a:p>
        </p:txBody>
      </p:sp>
      <p:sp>
        <p:nvSpPr>
          <p:cNvPr id="37" name="Rectangle 36"/>
          <p:cNvSpPr/>
          <p:nvPr/>
        </p:nvSpPr>
        <p:spPr>
          <a:xfrm>
            <a:off x="10627111" y="5876687"/>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END</a:t>
            </a:r>
            <a:endParaRPr lang="en-IN" dirty="0"/>
          </a:p>
        </p:txBody>
      </p:sp>
      <p:sp>
        <p:nvSpPr>
          <p:cNvPr id="38" name="Right Arrow 37"/>
          <p:cNvSpPr/>
          <p:nvPr/>
        </p:nvSpPr>
        <p:spPr>
          <a:xfrm>
            <a:off x="1995139" y="914391"/>
            <a:ext cx="426532" cy="21187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9" name="Right Arrow 38"/>
          <p:cNvSpPr/>
          <p:nvPr/>
        </p:nvSpPr>
        <p:spPr>
          <a:xfrm>
            <a:off x="4350834" y="964575"/>
            <a:ext cx="426532" cy="21187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0" name="Right Arrow 39"/>
          <p:cNvSpPr/>
          <p:nvPr/>
        </p:nvSpPr>
        <p:spPr>
          <a:xfrm>
            <a:off x="8959076" y="1031475"/>
            <a:ext cx="426532" cy="21187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1" name="Right Arrow 40"/>
          <p:cNvSpPr/>
          <p:nvPr/>
        </p:nvSpPr>
        <p:spPr>
          <a:xfrm>
            <a:off x="6410091" y="975728"/>
            <a:ext cx="426532" cy="21187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2" name="Down Arrow 41"/>
          <p:cNvSpPr/>
          <p:nvPr/>
        </p:nvSpPr>
        <p:spPr>
          <a:xfrm>
            <a:off x="10415238" y="1583472"/>
            <a:ext cx="211873" cy="4014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3" name="Left Arrow 42"/>
          <p:cNvSpPr/>
          <p:nvPr/>
        </p:nvSpPr>
        <p:spPr>
          <a:xfrm>
            <a:off x="8916328" y="2289009"/>
            <a:ext cx="469280" cy="242316"/>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4" name="Left Arrow 43"/>
          <p:cNvSpPr/>
          <p:nvPr/>
        </p:nvSpPr>
        <p:spPr>
          <a:xfrm>
            <a:off x="6392899" y="2289009"/>
            <a:ext cx="469280" cy="242316"/>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5" name="Left Arrow 44"/>
          <p:cNvSpPr/>
          <p:nvPr/>
        </p:nvSpPr>
        <p:spPr>
          <a:xfrm>
            <a:off x="4371269" y="2354412"/>
            <a:ext cx="469280" cy="242316"/>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6" name="Left Arrow 45"/>
          <p:cNvSpPr/>
          <p:nvPr/>
        </p:nvSpPr>
        <p:spPr>
          <a:xfrm>
            <a:off x="2346865" y="2370075"/>
            <a:ext cx="253689" cy="226653"/>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7" name="Down Arrow 46"/>
          <p:cNvSpPr/>
          <p:nvPr/>
        </p:nvSpPr>
        <p:spPr>
          <a:xfrm>
            <a:off x="1605774" y="3055446"/>
            <a:ext cx="156117" cy="22302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8" name="Right Arrow 47"/>
          <p:cNvSpPr/>
          <p:nvPr/>
        </p:nvSpPr>
        <p:spPr>
          <a:xfrm>
            <a:off x="2372186" y="3612987"/>
            <a:ext cx="426532" cy="21187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9" name="Right Arrow 48"/>
          <p:cNvSpPr/>
          <p:nvPr/>
        </p:nvSpPr>
        <p:spPr>
          <a:xfrm>
            <a:off x="4385765" y="3663169"/>
            <a:ext cx="426532" cy="21187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0" name="Right Arrow 49"/>
          <p:cNvSpPr/>
          <p:nvPr/>
        </p:nvSpPr>
        <p:spPr>
          <a:xfrm>
            <a:off x="6664349" y="3612987"/>
            <a:ext cx="426532" cy="21187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1" name="Right Arrow 50"/>
          <p:cNvSpPr/>
          <p:nvPr/>
        </p:nvSpPr>
        <p:spPr>
          <a:xfrm>
            <a:off x="9114961" y="3702195"/>
            <a:ext cx="426532" cy="21187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2" name="Down Arrow 51"/>
          <p:cNvSpPr/>
          <p:nvPr/>
        </p:nvSpPr>
        <p:spPr>
          <a:xfrm>
            <a:off x="10203365" y="4259764"/>
            <a:ext cx="211873" cy="4014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3" name="Left Arrow 52"/>
          <p:cNvSpPr/>
          <p:nvPr/>
        </p:nvSpPr>
        <p:spPr>
          <a:xfrm>
            <a:off x="8831765" y="5075296"/>
            <a:ext cx="469280" cy="242316"/>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4" name="Left Arrow 53"/>
          <p:cNvSpPr/>
          <p:nvPr/>
        </p:nvSpPr>
        <p:spPr>
          <a:xfrm>
            <a:off x="6264423" y="5043353"/>
            <a:ext cx="469280" cy="242316"/>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5" name="Left Arrow 54"/>
          <p:cNvSpPr/>
          <p:nvPr/>
        </p:nvSpPr>
        <p:spPr>
          <a:xfrm>
            <a:off x="4388470" y="5030682"/>
            <a:ext cx="469280" cy="242316"/>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6" name="Left Arrow 55"/>
          <p:cNvSpPr/>
          <p:nvPr/>
        </p:nvSpPr>
        <p:spPr>
          <a:xfrm>
            <a:off x="2728786" y="5064124"/>
            <a:ext cx="469280" cy="242316"/>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7" name="Down Arrow 56"/>
          <p:cNvSpPr/>
          <p:nvPr/>
        </p:nvSpPr>
        <p:spPr>
          <a:xfrm>
            <a:off x="1605774" y="5731717"/>
            <a:ext cx="156117" cy="22302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8" name="Right Arrow 57"/>
          <p:cNvSpPr/>
          <p:nvPr/>
        </p:nvSpPr>
        <p:spPr>
          <a:xfrm>
            <a:off x="3307730" y="6227947"/>
            <a:ext cx="426532" cy="21187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9" name="Right Arrow 58"/>
          <p:cNvSpPr/>
          <p:nvPr/>
        </p:nvSpPr>
        <p:spPr>
          <a:xfrm>
            <a:off x="5871111" y="6258831"/>
            <a:ext cx="426532" cy="21187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0" name="Right Arrow 59"/>
          <p:cNvSpPr/>
          <p:nvPr/>
        </p:nvSpPr>
        <p:spPr>
          <a:xfrm>
            <a:off x="8220766" y="6253255"/>
            <a:ext cx="426532" cy="21187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1" name="Right Arrow 60"/>
          <p:cNvSpPr/>
          <p:nvPr/>
        </p:nvSpPr>
        <p:spPr>
          <a:xfrm>
            <a:off x="10096035" y="6253255"/>
            <a:ext cx="426532" cy="21187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75815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013178"/>
            <a:ext cx="9601200" cy="720213"/>
          </a:xfrm>
        </p:spPr>
        <p:txBody>
          <a:bodyPr>
            <a:noAutofit/>
          </a:bodyPr>
          <a:lstStyle/>
          <a:p>
            <a:r>
              <a:rPr lang="en-IN" sz="2400" dirty="0" smtClean="0"/>
              <a:t>Data Validation and Transformations</a:t>
            </a:r>
            <a:br>
              <a:rPr lang="en-IN" sz="2400" dirty="0" smtClean="0"/>
            </a:br>
            <a:endParaRPr lang="en-IN" sz="2400" dirty="0"/>
          </a:p>
        </p:txBody>
      </p:sp>
      <p:sp>
        <p:nvSpPr>
          <p:cNvPr id="3" name="Content Placeholder 2"/>
          <p:cNvSpPr>
            <a:spLocks noGrp="1"/>
          </p:cNvSpPr>
          <p:nvPr>
            <p:ph idx="1"/>
          </p:nvPr>
        </p:nvSpPr>
        <p:spPr>
          <a:xfrm>
            <a:off x="1371600" y="1484671"/>
            <a:ext cx="9601200" cy="5373329"/>
          </a:xfrm>
        </p:spPr>
        <p:txBody>
          <a:bodyPr/>
          <a:lstStyle/>
          <a:p>
            <a:pPr marL="0" indent="0">
              <a:buNone/>
            </a:pPr>
            <a:r>
              <a:rPr lang="en-IN" sz="1800" dirty="0" smtClean="0"/>
              <a:t>Data Validations are done with respect to Data sharing agreement such that the number of </a:t>
            </a:r>
            <a:r>
              <a:rPr lang="en-IN" sz="1800" dirty="0" smtClean="0"/>
              <a:t>columns, type of columns </a:t>
            </a:r>
            <a:r>
              <a:rPr lang="en-IN" sz="1800" dirty="0" smtClean="0"/>
              <a:t>null values, file names provided by the client in files and in DSA are same or not. </a:t>
            </a:r>
            <a:endParaRPr lang="en-IN" sz="1800" dirty="0"/>
          </a:p>
          <a:p>
            <a:pPr marL="0" indent="0">
              <a:buNone/>
            </a:pPr>
            <a:r>
              <a:rPr lang="en-IN" sz="1800" dirty="0" smtClean="0"/>
              <a:t>Wrong files will be kept in a Bad Data Folder</a:t>
            </a:r>
            <a:r>
              <a:rPr lang="en-IN" dirty="0" smtClean="0"/>
              <a:t>	</a:t>
            </a:r>
          </a:p>
          <a:p>
            <a:pPr marL="0" indent="0">
              <a:buNone/>
            </a:pPr>
            <a:endParaRPr lang="en-IN" dirty="0"/>
          </a:p>
          <a:p>
            <a:pPr marL="0" indent="0">
              <a:buNone/>
            </a:pPr>
            <a:r>
              <a:rPr lang="en-IN" u="sng" dirty="0" smtClean="0">
                <a:latin typeface="+mj-lt"/>
              </a:rPr>
              <a:t>Data</a:t>
            </a:r>
            <a:r>
              <a:rPr lang="en-IN" b="1" u="sng" dirty="0" smtClean="0">
                <a:latin typeface="+mj-lt"/>
              </a:rPr>
              <a:t> </a:t>
            </a:r>
            <a:r>
              <a:rPr lang="en-IN" u="sng" dirty="0">
                <a:latin typeface="+mj-lt"/>
              </a:rPr>
              <a:t>T</a:t>
            </a:r>
            <a:r>
              <a:rPr lang="en-IN" u="sng" dirty="0" smtClean="0">
                <a:latin typeface="+mj-lt"/>
              </a:rPr>
              <a:t>ransformations-</a:t>
            </a:r>
            <a:endParaRPr lang="en-IN" u="sng" dirty="0" smtClean="0">
              <a:latin typeface="+mj-lt"/>
            </a:endParaRPr>
          </a:p>
          <a:p>
            <a:pPr marL="0" indent="0">
              <a:buNone/>
            </a:pPr>
            <a:r>
              <a:rPr lang="en-IN" sz="1800" dirty="0" smtClean="0"/>
              <a:t>Handling null values as DB does not understand NAN so before DB insertion they had to be replaced with null values.</a:t>
            </a:r>
          </a:p>
          <a:p>
            <a:pPr marL="0" indent="0">
              <a:buNone/>
            </a:pPr>
            <a:r>
              <a:rPr lang="en-IN" sz="1800" dirty="0" smtClean="0"/>
              <a:t>In this step we basically make data fit to insert into DB</a:t>
            </a:r>
            <a:endParaRPr lang="en-IN" sz="1800" dirty="0"/>
          </a:p>
        </p:txBody>
      </p:sp>
    </p:spTree>
    <p:extLst>
      <p:ext uri="{BB962C8B-B14F-4D97-AF65-F5344CB8AC3E}">
        <p14:creationId xmlns:p14="http://schemas.microsoft.com/office/powerpoint/2010/main" val="2622703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t>Data Insertion</a:t>
            </a:r>
            <a:endParaRPr lang="en-IN" sz="2400" dirty="0"/>
          </a:p>
        </p:txBody>
      </p:sp>
      <p:sp>
        <p:nvSpPr>
          <p:cNvPr id="3" name="Content Placeholder 2"/>
          <p:cNvSpPr>
            <a:spLocks noGrp="1"/>
          </p:cNvSpPr>
          <p:nvPr>
            <p:ph idx="1"/>
          </p:nvPr>
        </p:nvSpPr>
        <p:spPr>
          <a:xfrm>
            <a:off x="1371600" y="1484671"/>
            <a:ext cx="8508380" cy="4382729"/>
          </a:xfrm>
        </p:spPr>
        <p:txBody>
          <a:bodyPr/>
          <a:lstStyle/>
          <a:p>
            <a:r>
              <a:rPr lang="en-IN" sz="1800" dirty="0" smtClean="0"/>
              <a:t>We consolidate all the data in our good data folder and store it in a local database because </a:t>
            </a:r>
            <a:r>
              <a:rPr lang="en-IN" sz="1800" dirty="0" smtClean="0"/>
              <a:t>every </a:t>
            </a:r>
            <a:r>
              <a:rPr lang="en-IN" sz="1800" dirty="0" smtClean="0"/>
              <a:t>time user  provide new file , we aggregate it to existing DB and use whole DB for model </a:t>
            </a:r>
            <a:r>
              <a:rPr lang="en-IN" sz="1800" dirty="0" smtClean="0"/>
              <a:t>training.</a:t>
            </a:r>
            <a:endParaRPr lang="en-IN" sz="1800" dirty="0"/>
          </a:p>
          <a:p>
            <a:endParaRPr lang="en-IN" sz="1800" dirty="0" smtClean="0"/>
          </a:p>
          <a:p>
            <a:r>
              <a:rPr lang="en-IN" u="sng" dirty="0" smtClean="0">
                <a:latin typeface="+mj-lt"/>
              </a:rPr>
              <a:t>Export </a:t>
            </a:r>
            <a:r>
              <a:rPr lang="en-IN" u="sng" dirty="0" smtClean="0">
                <a:latin typeface="+mj-lt"/>
              </a:rPr>
              <a:t>to CSV:</a:t>
            </a:r>
          </a:p>
          <a:p>
            <a:pPr marL="0" indent="0">
              <a:buNone/>
            </a:pPr>
            <a:r>
              <a:rPr lang="en-IN" dirty="0"/>
              <a:t> </a:t>
            </a:r>
            <a:r>
              <a:rPr lang="en-IN" dirty="0" smtClean="0"/>
              <a:t>   </a:t>
            </a:r>
            <a:r>
              <a:rPr lang="en-IN" sz="1800" dirty="0" smtClean="0"/>
              <a:t>This </a:t>
            </a:r>
            <a:r>
              <a:rPr lang="en-IN" sz="1800" dirty="0" smtClean="0"/>
              <a:t>inserted data is extracted in the form of CSV in order to </a:t>
            </a:r>
            <a:r>
              <a:rPr lang="en-IN" sz="1800" dirty="0" smtClean="0"/>
              <a:t>perform  </a:t>
            </a:r>
            <a:r>
              <a:rPr lang="en-IN" sz="1800" dirty="0" smtClean="0"/>
              <a:t>data </a:t>
            </a:r>
            <a:r>
              <a:rPr lang="en-IN" sz="1800" dirty="0" smtClean="0"/>
              <a:t>pre-	processing     </a:t>
            </a:r>
            <a:r>
              <a:rPr lang="en-IN" sz="1800" dirty="0" smtClean="0"/>
              <a:t>cleansing, visualisations , </a:t>
            </a:r>
            <a:r>
              <a:rPr lang="en-IN" sz="1800" dirty="0" smtClean="0"/>
              <a:t>model </a:t>
            </a:r>
            <a:r>
              <a:rPr lang="en-IN" sz="1800" dirty="0" smtClean="0"/>
              <a:t>training and many more </a:t>
            </a:r>
            <a:r>
              <a:rPr lang="en-IN" sz="1800" dirty="0" smtClean="0"/>
              <a:t>	things</a:t>
            </a:r>
            <a:r>
              <a:rPr lang="en-IN" sz="1800" dirty="0" smtClean="0"/>
              <a:t>.</a:t>
            </a:r>
          </a:p>
        </p:txBody>
      </p:sp>
    </p:spTree>
    <p:extLst>
      <p:ext uri="{BB962C8B-B14F-4D97-AF65-F5344CB8AC3E}">
        <p14:creationId xmlns:p14="http://schemas.microsoft.com/office/powerpoint/2010/main" val="2407644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124564"/>
            <a:ext cx="9601200" cy="720213"/>
          </a:xfrm>
        </p:spPr>
        <p:txBody>
          <a:bodyPr/>
          <a:lstStyle/>
          <a:p>
            <a:r>
              <a:rPr lang="en-IN" sz="1800" dirty="0" smtClean="0"/>
              <a:t>Data Pre-Processing</a:t>
            </a:r>
            <a:endParaRPr lang="en-IN" sz="1800" dirty="0"/>
          </a:p>
        </p:txBody>
      </p:sp>
      <p:sp>
        <p:nvSpPr>
          <p:cNvPr id="3" name="Content Placeholder 2"/>
          <p:cNvSpPr>
            <a:spLocks noGrp="1"/>
          </p:cNvSpPr>
          <p:nvPr>
            <p:ph idx="1"/>
          </p:nvPr>
        </p:nvSpPr>
        <p:spPr>
          <a:xfrm>
            <a:off x="1371600" y="1484671"/>
            <a:ext cx="9601200" cy="4994188"/>
          </a:xfrm>
        </p:spPr>
        <p:txBody>
          <a:bodyPr/>
          <a:lstStyle/>
          <a:p>
            <a:r>
              <a:rPr lang="en-IN" sz="1800" dirty="0" smtClean="0"/>
              <a:t>In order to get data ready for model training various data pre-processing steps are done . Some of them are as follows.</a:t>
            </a:r>
          </a:p>
          <a:p>
            <a:r>
              <a:rPr lang="en-IN" sz="1800" dirty="0" smtClean="0"/>
              <a:t>Impute missing Values</a:t>
            </a:r>
            <a:endParaRPr lang="en-IN" sz="1800" dirty="0"/>
          </a:p>
          <a:p>
            <a:r>
              <a:rPr lang="en-IN" sz="1800" dirty="0" smtClean="0"/>
              <a:t>Feature selection</a:t>
            </a:r>
          </a:p>
          <a:p>
            <a:r>
              <a:rPr lang="en-IN" sz="1800" dirty="0" smtClean="0"/>
              <a:t>normalisation</a:t>
            </a:r>
          </a:p>
          <a:p>
            <a:r>
              <a:rPr lang="en-IN" sz="1800" dirty="0" smtClean="0"/>
              <a:t>Data encoding: converting categorical to numerical values</a:t>
            </a:r>
          </a:p>
          <a:p>
            <a:pPr marL="0" indent="0">
              <a:buNone/>
            </a:pPr>
            <a:r>
              <a:rPr lang="en-IN" sz="1800" dirty="0" smtClean="0"/>
              <a:t>   </a:t>
            </a:r>
            <a:endParaRPr lang="en-IN" sz="1800" dirty="0"/>
          </a:p>
        </p:txBody>
      </p:sp>
    </p:spTree>
    <p:extLst>
      <p:ext uri="{BB962C8B-B14F-4D97-AF65-F5344CB8AC3E}">
        <p14:creationId xmlns:p14="http://schemas.microsoft.com/office/powerpoint/2010/main" val="1683598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975731"/>
            <a:ext cx="9601200" cy="720213"/>
          </a:xfrm>
        </p:spPr>
        <p:txBody>
          <a:bodyPr/>
          <a:lstStyle/>
          <a:p>
            <a:r>
              <a:rPr lang="en-IN" sz="2400" dirty="0" smtClean="0"/>
              <a:t>Clustering</a:t>
            </a:r>
            <a:r>
              <a:rPr lang="en-IN" dirty="0" smtClean="0"/>
              <a:t/>
            </a:r>
            <a:br>
              <a:rPr lang="en-IN" dirty="0" smtClean="0"/>
            </a:br>
            <a:endParaRPr lang="en-IN" dirty="0"/>
          </a:p>
        </p:txBody>
      </p:sp>
      <p:sp>
        <p:nvSpPr>
          <p:cNvPr id="3" name="Content Placeholder 2"/>
          <p:cNvSpPr>
            <a:spLocks noGrp="1"/>
          </p:cNvSpPr>
          <p:nvPr>
            <p:ph idx="1"/>
          </p:nvPr>
        </p:nvSpPr>
        <p:spPr>
          <a:xfrm>
            <a:off x="1371599" y="1484671"/>
            <a:ext cx="9980341" cy="4382729"/>
          </a:xfrm>
        </p:spPr>
        <p:txBody>
          <a:bodyPr/>
          <a:lstStyle/>
          <a:p>
            <a:r>
              <a:rPr lang="en-IN" sz="1800" dirty="0" smtClean="0"/>
              <a:t>We are using K means clustering so as to divide dataset in different</a:t>
            </a:r>
            <a:r>
              <a:rPr lang="en-IN" sz="1800" dirty="0" smtClean="0"/>
              <a:t> clusters for a better model training.</a:t>
            </a:r>
          </a:p>
          <a:p>
            <a:r>
              <a:rPr lang="en-IN" sz="1800" dirty="0" smtClean="0"/>
              <a:t>Value of K will be decided by elbo</a:t>
            </a:r>
            <a:r>
              <a:rPr lang="en-IN" sz="1800" dirty="0" smtClean="0"/>
              <a:t>w method.</a:t>
            </a:r>
          </a:p>
          <a:p>
            <a:r>
              <a:rPr lang="en-IN" sz="1800" dirty="0" smtClean="0"/>
              <a:t>After clustering , label column is created to divide data into different clusters and then different models are trained based on different clusters. </a:t>
            </a:r>
          </a:p>
          <a:p>
            <a:r>
              <a:rPr lang="en-IN" sz="1800" dirty="0" smtClean="0"/>
              <a:t>Different models are selected for different clusters and hyper parameter Tuning is performed on them for best possible accuracy</a:t>
            </a:r>
            <a:r>
              <a:rPr lang="en-IN" dirty="0" smtClean="0"/>
              <a:t>  </a:t>
            </a:r>
            <a:endParaRPr lang="en-IN" dirty="0"/>
          </a:p>
        </p:txBody>
      </p:sp>
    </p:spTree>
    <p:extLst>
      <p:ext uri="{BB962C8B-B14F-4D97-AF65-F5344CB8AC3E}">
        <p14:creationId xmlns:p14="http://schemas.microsoft.com/office/powerpoint/2010/main" val="2246887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61693"/>
            <a:ext cx="9601200" cy="720213"/>
          </a:xfrm>
        </p:spPr>
        <p:txBody>
          <a:bodyPr/>
          <a:lstStyle/>
          <a:p>
            <a:r>
              <a:rPr lang="en-IN" dirty="0" smtClean="0"/>
              <a:t/>
            </a:r>
            <a:br>
              <a:rPr lang="en-IN" dirty="0" smtClean="0"/>
            </a:br>
            <a:endParaRPr lang="en-IN" dirty="0"/>
          </a:p>
        </p:txBody>
      </p:sp>
      <p:sp>
        <p:nvSpPr>
          <p:cNvPr id="3" name="Content Placeholder 2"/>
          <p:cNvSpPr>
            <a:spLocks noGrp="1"/>
          </p:cNvSpPr>
          <p:nvPr>
            <p:ph idx="1"/>
          </p:nvPr>
        </p:nvSpPr>
        <p:spPr>
          <a:xfrm>
            <a:off x="1371600" y="379141"/>
            <a:ext cx="9601200" cy="5488259"/>
          </a:xfrm>
        </p:spPr>
        <p:txBody>
          <a:bodyPr/>
          <a:lstStyle/>
          <a:p>
            <a:endParaRPr lang="en-IN" dirty="0" smtClean="0"/>
          </a:p>
          <a:p>
            <a:pPr marL="0" indent="0">
              <a:buNone/>
            </a:pPr>
            <a:r>
              <a:rPr lang="en-IN" dirty="0" smtClean="0">
                <a:latin typeface="+mj-lt"/>
              </a:rPr>
              <a:t> Model </a:t>
            </a:r>
            <a:r>
              <a:rPr lang="en-IN" dirty="0" smtClean="0">
                <a:latin typeface="+mj-lt"/>
              </a:rPr>
              <a:t>Training and Hyper Parameter Tuning:</a:t>
            </a:r>
          </a:p>
          <a:p>
            <a:endParaRPr lang="en-IN" dirty="0" smtClean="0">
              <a:latin typeface="+mj-lt"/>
            </a:endParaRPr>
          </a:p>
          <a:p>
            <a:r>
              <a:rPr lang="en-IN" sz="1800" dirty="0" smtClean="0"/>
              <a:t>For all the clusters we will first apply at least 4-5 models and then compare the accuracy for model selection</a:t>
            </a:r>
          </a:p>
          <a:p>
            <a:r>
              <a:rPr lang="en-IN" sz="1800" dirty="0" smtClean="0"/>
              <a:t>We have used XG boost and naïve bias here</a:t>
            </a:r>
            <a:endParaRPr lang="en-IN" sz="1800" dirty="0" smtClean="0"/>
          </a:p>
          <a:p>
            <a:r>
              <a:rPr lang="en-IN" sz="1800" dirty="0" smtClean="0"/>
              <a:t>Perform Hyper Parameter tuning(Grid Search </a:t>
            </a:r>
            <a:r>
              <a:rPr lang="en-IN" sz="1800" dirty="0"/>
              <a:t>C</a:t>
            </a:r>
            <a:r>
              <a:rPr lang="en-IN" sz="1800" dirty="0" smtClean="0"/>
              <a:t>ross Validation)</a:t>
            </a:r>
            <a:endParaRPr lang="en-IN" sz="1800" dirty="0" smtClean="0"/>
          </a:p>
          <a:p>
            <a:r>
              <a:rPr lang="en-IN" sz="1800" dirty="0" smtClean="0"/>
              <a:t>Model </a:t>
            </a:r>
            <a:r>
              <a:rPr lang="en-IN" sz="1800" dirty="0" smtClean="0"/>
              <a:t>Selection is done based on best accuracy</a:t>
            </a:r>
          </a:p>
          <a:p>
            <a:pPr marL="0" indent="0">
              <a:buNone/>
            </a:pPr>
            <a:endParaRPr lang="en-IN" dirty="0" smtClean="0"/>
          </a:p>
          <a:p>
            <a:endParaRPr lang="en-IN" dirty="0" smtClean="0"/>
          </a:p>
          <a:p>
            <a:endParaRPr lang="en-IN" dirty="0"/>
          </a:p>
        </p:txBody>
      </p:sp>
    </p:spTree>
    <p:extLst>
      <p:ext uri="{BB962C8B-B14F-4D97-AF65-F5344CB8AC3E}">
        <p14:creationId xmlns:p14="http://schemas.microsoft.com/office/powerpoint/2010/main" val="2181560596"/>
      </p:ext>
    </p:extLst>
  </p:cSld>
  <p:clrMapOvr>
    <a:masterClrMapping/>
  </p:clrMapOvr>
</p:sld>
</file>

<file path=ppt/theme/theme1.xml><?xml version="1.0" encoding="utf-8"?>
<a:theme xmlns:a="http://schemas.openxmlformats.org/drawingml/2006/main" name="Crop">
  <a:themeElements>
    <a:clrScheme name="Custom 27">
      <a:dk1>
        <a:sysClr val="windowText" lastClr="000000"/>
      </a:dk1>
      <a:lt1>
        <a:sysClr val="window" lastClr="FFFFFF"/>
      </a:lt1>
      <a:dk2>
        <a:srgbClr val="1F497D"/>
      </a:dk2>
      <a:lt2>
        <a:srgbClr val="EEECE1"/>
      </a:lt2>
      <a:accent1>
        <a:srgbClr val="4F81BD"/>
      </a:accent1>
      <a:accent2>
        <a:srgbClr val="C0504D"/>
      </a:accent2>
      <a:accent3>
        <a:srgbClr val="76923C"/>
      </a:accent3>
      <a:accent4>
        <a:srgbClr val="8064A2"/>
      </a:accent4>
      <a:accent5>
        <a:srgbClr val="4BACC6"/>
      </a:accent5>
      <a:accent6>
        <a:srgbClr val="F79646"/>
      </a:accent6>
      <a:hlink>
        <a:srgbClr val="0000FF"/>
      </a:hlink>
      <a:folHlink>
        <a:srgbClr val="800080"/>
      </a:folHlink>
    </a:clrScheme>
    <a:fontScheme name="Custom 9">
      <a:majorFont>
        <a:latin typeface="Impact"/>
        <a:ea typeface=""/>
        <a:cs typeface=""/>
      </a:majorFont>
      <a:minorFont>
        <a:latin typeface="Arial"/>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dk1">
            <a:shade val="50000"/>
          </a:schemeClr>
        </a:lnRef>
        <a:fillRef idx="1">
          <a:schemeClr val="dk1"/>
        </a:fillRef>
        <a:effectRef idx="0">
          <a:schemeClr val="dk1"/>
        </a:effectRef>
        <a:fontRef idx="minor">
          <a:schemeClr val="lt1"/>
        </a:fontRef>
      </a:style>
    </a:spDef>
  </a:objectDefaults>
  <a:extraClrSchemeLst/>
  <a:extLst>
    <a:ext uri="{05A4C25C-085E-4340-85A3-A5531E510DB2}">
      <thm15:themeFamily xmlns:thm15="http://schemas.microsoft.com/office/thememl/2012/main" name="TF22874644_Trading cards_AAS_v3" id="{4E496154-558D-4612-A753-0794614ED79B}" vid="{A8FAAD10-755F-4F52-9B7F-8A15476B6C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05DA89-9689-4EB7-83A3-32913C232C3C}">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70FA373-FC71-43C5-B962-D433940CCD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6F44E19-6F9C-40C6-8F6B-82886B90190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Trading cards</Template>
  <TotalTime>0</TotalTime>
  <Words>745</Words>
  <Application>Microsoft Office PowerPoint</Application>
  <PresentationFormat>Widescreen</PresentationFormat>
  <Paragraphs>112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Franklin Gothic Book</vt:lpstr>
      <vt:lpstr>Impact</vt:lpstr>
      <vt:lpstr>Crop</vt:lpstr>
      <vt:lpstr>Credit Card Defaulters</vt:lpstr>
      <vt:lpstr>Objective:  </vt:lpstr>
      <vt:lpstr>Credit card Dataset</vt:lpstr>
      <vt:lpstr>                                                                              Architecture</vt:lpstr>
      <vt:lpstr>Data Validation and Transformations </vt:lpstr>
      <vt:lpstr>Data Insertion</vt:lpstr>
      <vt:lpstr>Data Pre-Processing</vt:lpstr>
      <vt:lpstr>Clustering </vt:lpstr>
      <vt:lpstr> </vt:lpstr>
      <vt:lpstr> </vt:lpstr>
      <vt:lpstr>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2022-01-13T16:43:28Z</dcterms:created>
  <dcterms:modified xsi:type="dcterms:W3CDTF">2022-01-15T18:32:46Z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