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65" r:id="rId6"/>
    <p:sldId id="257" r:id="rId7"/>
    <p:sldId id="258" r:id="rId8"/>
    <p:sldId id="259" r:id="rId9"/>
    <p:sldId id="260" r:id="rId10"/>
    <p:sldId id="261" r:id="rId11"/>
    <p:sldId id="262" r:id="rId12"/>
    <p:sldId id="263" r:id="rId13"/>
    <p:sldId id="267" r:id="rId14"/>
    <p:sldId id="266" r:id="rId15"/>
    <p:sldId id="268" r:id="rId16"/>
    <p:sldId id="269"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45" autoAdjust="0"/>
    <p:restoredTop sz="94660"/>
  </p:normalViewPr>
  <p:slideViewPr>
    <p:cSldViewPr>
      <p:cViewPr>
        <p:scale>
          <a:sx n="51" d="100"/>
          <a:sy n="51" d="100"/>
        </p:scale>
        <p:origin x="-1932" y="-4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E5F2F65-33E0-4447-9024-03B9970905F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E5F2F65-33E0-4447-9024-03B997090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E5F2F65-33E0-4447-9024-03B9970905F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E5F2F65-33E0-4447-9024-03B9970905F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E5F2F65-33E0-4447-9024-03B9970905F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E5F2F65-33E0-4447-9024-03B9970905F4}"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E5F2F65-33E0-4447-9024-03B9970905F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CD81530-F652-4CE1-9EBA-8D2DAF8EF4E4}" type="datetimeFigureOut">
              <a:rPr lang="en-US" smtClean="0"/>
              <a:pPr/>
              <a:t>12/21/2018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E5F2F65-33E0-4447-9024-03B9970905F4}"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AE5F2F65-33E0-4447-9024-03B9970905F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E5F2F65-33E0-4447-9024-03B9970905F4}"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CD81530-F652-4CE1-9EBA-8D2DAF8EF4E4}" type="datetimeFigureOut">
              <a:rPr lang="en-US" smtClean="0"/>
              <a:pPr/>
              <a:t>12/21/2018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E5F2F65-33E0-4447-9024-03B997090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CD81530-F652-4CE1-9EBA-8D2DAF8EF4E4}" type="datetimeFigureOut">
              <a:rPr lang="en-US" smtClean="0"/>
              <a:pPr/>
              <a:t>12/21/2018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AE5F2F65-33E0-4447-9024-03B9970905F4}"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E5F2F65-33E0-4447-9024-03B997090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E5F2F65-33E0-4447-9024-03B997090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81530-F652-4CE1-9EBA-8D2DAF8EF4E4}"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F2F65-33E0-4447-9024-03B9970905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81530-F652-4CE1-9EBA-8D2DAF8EF4E4}" type="datetimeFigureOut">
              <a:rPr lang="en-US" smtClean="0"/>
              <a:pPr/>
              <a:t>12/21/2018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F2F65-33E0-4447-9024-03B9970905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CD81530-F652-4CE1-9EBA-8D2DAF8EF4E4}" type="datetimeFigureOut">
              <a:rPr lang="en-US" smtClean="0"/>
              <a:pPr/>
              <a:t>12/21/2018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E5F2F65-33E0-4447-9024-03B9970905F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CD81530-F652-4CE1-9EBA-8D2DAF8EF4E4}" type="datetimeFigureOut">
              <a:rPr lang="en-US" smtClean="0"/>
              <a:pPr/>
              <a:t>12/21/2018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E5F2F65-33E0-4447-9024-03B9970905F4}"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CD81530-F652-4CE1-9EBA-8D2DAF8EF4E4}" type="datetimeFigureOut">
              <a:rPr lang="en-US" smtClean="0"/>
              <a:pPr/>
              <a:t>12/21/2018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E5F2F65-33E0-4447-9024-03B9970905F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5.xml"/><Relationship Id="rId1" Type="http://schemas.openxmlformats.org/officeDocument/2006/relationships/video" Target="file:///C:\Users\KP\Desktop\WhatsApp%20Video%202018-12-20%20at%209.17.20%20PM.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647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609600"/>
            <a:ext cx="8305800" cy="4724400"/>
          </a:xfrm>
        </p:spPr>
        <p:txBody>
          <a:bodyPr>
            <a:normAutofit/>
          </a:bodyPr>
          <a:lstStyle/>
          <a:p>
            <a:r>
              <a:rPr lang="en-US" u="sng" dirty="0">
                <a:latin typeface="Algerian" pitchFamily="82" charset="0"/>
              </a:rPr>
              <a:t>ANDROID </a:t>
            </a:r>
            <a:r>
              <a:rPr lang="en-US" u="sng" dirty="0" smtClean="0">
                <a:latin typeface="Algerian" pitchFamily="82" charset="0"/>
              </a:rPr>
              <a:t> APPLICATION </a:t>
            </a:r>
            <a:r>
              <a:rPr lang="en-US" dirty="0">
                <a:latin typeface="Algerian" pitchFamily="82" charset="0"/>
              </a:rPr>
              <a:t/>
            </a:r>
            <a:br>
              <a:rPr lang="en-US" dirty="0">
                <a:latin typeface="Algerian" pitchFamily="82" charset="0"/>
              </a:rPr>
            </a:br>
            <a:r>
              <a:rPr lang="en-US" u="sng" dirty="0">
                <a:latin typeface="Algerian" pitchFamily="82" charset="0"/>
              </a:rPr>
              <a:t>DEVELOPMENT </a:t>
            </a:r>
            <a:r>
              <a:rPr lang="en-US" u="sng" dirty="0" smtClean="0">
                <a:latin typeface="Algerian" pitchFamily="82" charset="0"/>
              </a:rPr>
              <a:t> OF  </a:t>
            </a:r>
            <a:r>
              <a:rPr lang="en-US" u="sng" dirty="0">
                <a:latin typeface="Algerian" pitchFamily="82" charset="0"/>
              </a:rPr>
              <a:t>FAREDGE</a:t>
            </a:r>
            <a:r>
              <a:rPr lang="en-US" dirty="0"/>
              <a:t/>
            </a:r>
            <a:br>
              <a:rPr lang="en-US" dirty="0"/>
            </a:br>
            <a:r>
              <a:rPr lang="en-US" sz="2200" i="1" dirty="0"/>
              <a:t>Six weeks Industrial Training Report</a:t>
            </a:r>
            <a:r>
              <a:rPr lang="en-US" sz="2200" dirty="0"/>
              <a:t/>
            </a:r>
            <a:br>
              <a:rPr lang="en-US" sz="2200" dirty="0"/>
            </a:br>
            <a:r>
              <a:rPr lang="en-US" sz="2200" i="1" dirty="0"/>
              <a:t>at</a:t>
            </a:r>
            <a:r>
              <a:rPr lang="en-US" sz="2200" dirty="0"/>
              <a:t/>
            </a:r>
            <a:br>
              <a:rPr lang="en-US" sz="2200" dirty="0"/>
            </a:br>
            <a:r>
              <a:rPr lang="en-US" sz="2200" b="1" i="1" u="sng" dirty="0"/>
              <a:t>NUCLEUS SOFTWARE EXPORTS</a:t>
            </a:r>
            <a:r>
              <a:rPr lang="en-US" dirty="0"/>
              <a:t/>
            </a:r>
            <a:br>
              <a:rPr lang="en-US" dirty="0"/>
            </a:br>
            <a:endParaRPr lang="en-US" dirty="0"/>
          </a:p>
        </p:txBody>
      </p:sp>
      <p:sp>
        <p:nvSpPr>
          <p:cNvPr id="3" name="Subtitle 2"/>
          <p:cNvSpPr>
            <a:spLocks noGrp="1"/>
          </p:cNvSpPr>
          <p:nvPr>
            <p:ph type="subTitle" idx="1"/>
          </p:nvPr>
        </p:nvSpPr>
        <p:spPr>
          <a:xfrm>
            <a:off x="0" y="5410200"/>
            <a:ext cx="9144000" cy="914400"/>
          </a:xfrm>
        </p:spPr>
        <p:txBody>
          <a:bodyPr>
            <a:normAutofit/>
          </a:bodyPr>
          <a:lstStyle/>
          <a:p>
            <a:pPr algn="l"/>
            <a:r>
              <a:rPr lang="en-US" sz="2300" b="1" i="1" dirty="0" smtClean="0"/>
              <a:t>                                           </a:t>
            </a:r>
          </a:p>
          <a:p>
            <a:pPr algn="l"/>
            <a:endParaRPr lang="en-US" dirty="0"/>
          </a:p>
        </p:txBody>
      </p:sp>
      <p:sp>
        <p:nvSpPr>
          <p:cNvPr id="5" name="TextBox 4"/>
          <p:cNvSpPr txBox="1"/>
          <p:nvPr/>
        </p:nvSpPr>
        <p:spPr>
          <a:xfrm>
            <a:off x="914400" y="4876800"/>
            <a:ext cx="7391400" cy="1508105"/>
          </a:xfrm>
          <a:prstGeom prst="rect">
            <a:avLst/>
          </a:prstGeom>
          <a:noFill/>
        </p:spPr>
        <p:txBody>
          <a:bodyPr wrap="square" rtlCol="0">
            <a:spAutoFit/>
          </a:bodyPr>
          <a:lstStyle/>
          <a:p>
            <a:pPr algn="ctr"/>
            <a:r>
              <a:rPr lang="en-US" sz="3600" b="1" u="sng" dirty="0" err="1" smtClean="0">
                <a:latin typeface="Aharoni" pitchFamily="2" charset="-79"/>
                <a:cs typeface="Aharoni" pitchFamily="2" charset="-79"/>
              </a:rPr>
              <a:t>Thanku</a:t>
            </a:r>
            <a:r>
              <a:rPr lang="en-US" sz="3600" b="1" u="sng" dirty="0" smtClean="0">
                <a:latin typeface="Aharoni" pitchFamily="2" charset="-79"/>
                <a:cs typeface="Aharoni" pitchFamily="2" charset="-79"/>
              </a:rPr>
              <a:t> :-</a:t>
            </a:r>
          </a:p>
          <a:p>
            <a:pPr algn="ctr"/>
            <a:r>
              <a:rPr lang="en-US" sz="2400" dirty="0" smtClean="0"/>
              <a:t> </a:t>
            </a:r>
            <a:r>
              <a:rPr lang="en-US" sz="2800" dirty="0" err="1" smtClean="0"/>
              <a:t>Mr</a:t>
            </a:r>
            <a:r>
              <a:rPr lang="en-US" sz="2800" dirty="0" smtClean="0"/>
              <a:t> </a:t>
            </a:r>
            <a:r>
              <a:rPr lang="en-US" sz="2800" dirty="0" err="1" smtClean="0"/>
              <a:t>Parag</a:t>
            </a:r>
            <a:r>
              <a:rPr lang="en-US" sz="2800" dirty="0" smtClean="0"/>
              <a:t> </a:t>
            </a:r>
            <a:r>
              <a:rPr lang="en-US" sz="2800" dirty="0" err="1" smtClean="0"/>
              <a:t>Bise</a:t>
            </a:r>
            <a:r>
              <a:rPr lang="en-US" sz="2800" dirty="0" smtClean="0"/>
              <a:t> for his guidance , support  and patience throughout project</a:t>
            </a:r>
            <a:endParaRPr lang="en-US" sz="28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Output</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990600" y="1524000"/>
            <a:ext cx="2971800" cy="5170759"/>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181600" y="1524000"/>
            <a:ext cx="2952750" cy="50292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3581400" cy="3048000"/>
          </a:xfrm>
        </p:spPr>
        <p:style>
          <a:lnRef idx="0">
            <a:schemeClr val="accent2"/>
          </a:lnRef>
          <a:fillRef idx="3">
            <a:schemeClr val="accent2"/>
          </a:fillRef>
          <a:effectRef idx="3">
            <a:schemeClr val="accent2"/>
          </a:effectRef>
          <a:fontRef idx="minor">
            <a:schemeClr val="lt1"/>
          </a:fontRef>
        </p:style>
        <p:txBody>
          <a:bodyPr/>
          <a:lstStyle/>
          <a:p>
            <a:r>
              <a:rPr lang="en-US" dirty="0" smtClean="0"/>
              <a:t>VIDEO</a:t>
            </a:r>
            <a:endParaRPr lang="en-US" dirty="0"/>
          </a:p>
        </p:txBody>
      </p:sp>
      <p:pic>
        <p:nvPicPr>
          <p:cNvPr id="4" name="WhatsApp Video 2018-12-20 at 9.17.20 PM.mp4">
            <a:hlinkClick r:id="" action="ppaction://media"/>
          </p:cNvPr>
          <p:cNvPicPr>
            <a:picLocks noGrp="1" noRot="1" noChangeAspect="1"/>
          </p:cNvPicPr>
          <p:nvPr>
            <p:ph idx="1"/>
            <a:videoFile r:link="rId1"/>
          </p:nvPr>
        </p:nvPicPr>
        <p:blipFill>
          <a:blip r:embed="rId3"/>
          <a:stretch>
            <a:fillRect/>
          </a:stretch>
        </p:blipFill>
        <p:spPr>
          <a:xfrm>
            <a:off x="4878388" y="0"/>
            <a:ext cx="3881437" cy="6858000"/>
          </a:xfrm>
          <a:prstGeom prst="rect">
            <a:avLst/>
          </a:prstGeom>
        </p:spPr>
      </p:pic>
    </p:spTree>
  </p:cSld>
  <p:clrMapOvr>
    <a:masterClrMapping/>
  </p:clrMapOvr>
  <p:transition>
    <p:strips dir="ru"/>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90000"/>
            </a:schemeClr>
          </a:solidFill>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754563"/>
          </a:xfrm>
          <a:solidFill>
            <a:schemeClr val="bg2">
              <a:lumMod val="50000"/>
            </a:schemeClr>
          </a:solidFill>
        </p:spPr>
        <p:txBody>
          <a:bodyPr>
            <a:normAutofit fontScale="85000" lnSpcReduction="20000"/>
          </a:bodyPr>
          <a:lstStyle/>
          <a:p>
            <a:pPr lvl="0"/>
            <a:r>
              <a:rPr lang="en-US" b="1" dirty="0"/>
              <a:t>This is an application which is helpful for both the kind of people who are blind or deaf</a:t>
            </a:r>
            <a:endParaRPr lang="en-US" dirty="0"/>
          </a:p>
          <a:p>
            <a:pPr lvl="0"/>
            <a:r>
              <a:rPr lang="en-US" b="1" dirty="0"/>
              <a:t>As it work in all languages it can be used in any </a:t>
            </a:r>
            <a:r>
              <a:rPr lang="en-US" b="1" dirty="0" smtClean="0"/>
              <a:t>part </a:t>
            </a:r>
            <a:r>
              <a:rPr lang="en-US" b="1" dirty="0"/>
              <a:t>of the world</a:t>
            </a:r>
            <a:endParaRPr lang="en-US" dirty="0"/>
          </a:p>
          <a:p>
            <a:pPr lvl="0"/>
            <a:r>
              <a:rPr lang="en-US" b="1" dirty="0"/>
              <a:t>Even illiterate can take its help </a:t>
            </a:r>
            <a:endParaRPr lang="en-US" dirty="0"/>
          </a:p>
          <a:p>
            <a:pPr lvl="0"/>
            <a:r>
              <a:rPr lang="en-US" b="1" dirty="0"/>
              <a:t>Now it answer limited question but after enhancement it can become universal and can answer all question</a:t>
            </a:r>
            <a:endParaRPr lang="en-US" dirty="0"/>
          </a:p>
          <a:p>
            <a:pPr>
              <a:buNone/>
            </a:pPr>
            <a:endParaRPr lang="en-US" dirty="0"/>
          </a:p>
          <a:p>
            <a:r>
              <a:rPr lang="en-US" b="1" dirty="0"/>
              <a:t>Conclusion is that this app </a:t>
            </a:r>
            <a:r>
              <a:rPr lang="en-US" b="1" dirty="0" smtClean="0"/>
              <a:t>use question </a:t>
            </a:r>
            <a:r>
              <a:rPr lang="en-US" b="1" dirty="0"/>
              <a:t>answer format on answering any question it answers it in text as well as spoken form</a:t>
            </a:r>
            <a:endParaRPr lang="en-US" dirty="0"/>
          </a:p>
          <a:p>
            <a:endParaRPr lang="en-US" dirty="0"/>
          </a:p>
        </p:txBody>
      </p:sp>
      <p:sp>
        <p:nvSpPr>
          <p:cNvPr id="23556" name="AutoShape 4" descr="Image result for BORDERS"/>
          <p:cNvSpPr>
            <a:spLocks noChangeAspect="1" noChangeArrowheads="1"/>
          </p:cNvSpPr>
          <p:nvPr/>
        </p:nvSpPr>
        <p:spPr bwMode="auto">
          <a:xfrm>
            <a:off x="155575" y="-1608138"/>
            <a:ext cx="31337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Image result for BORDERS"/>
          <p:cNvSpPr>
            <a:spLocks noChangeAspect="1" noChangeArrowheads="1"/>
          </p:cNvSpPr>
          <p:nvPr/>
        </p:nvSpPr>
        <p:spPr bwMode="auto">
          <a:xfrm>
            <a:off x="155575" y="-1608138"/>
            <a:ext cx="31337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US" u="sng" cap="small" dirty="0" smtClean="0"/>
              <a:t/>
            </a:r>
            <a:br>
              <a:rPr lang="en-US" u="sng" cap="small" dirty="0" smtClean="0"/>
            </a:br>
            <a:r>
              <a:rPr lang="en-US" u="sng" cap="small" dirty="0" smtClean="0"/>
              <a:t>FUTURE </a:t>
            </a:r>
            <a:r>
              <a:rPr lang="en-US" u="sng" cap="small" dirty="0"/>
              <a:t>WORK</a:t>
            </a:r>
            <a:r>
              <a:rPr lang="en-US" b="1" i="1" dirty="0"/>
              <a:t/>
            </a:r>
            <a:br>
              <a:rPr lang="en-US" b="1" i="1" dirty="0"/>
            </a:br>
            <a:endParaRPr lang="en-US" dirty="0"/>
          </a:p>
        </p:txBody>
      </p:sp>
      <p:sp>
        <p:nvSpPr>
          <p:cNvPr id="3" name="Content Placeholder 2"/>
          <p:cNvSpPr>
            <a:spLocks noGrp="1"/>
          </p:cNvSpPr>
          <p:nvPr>
            <p:ph idx="1"/>
          </p:nvPr>
        </p:nvSpPr>
        <p:spPr>
          <a:xfrm>
            <a:off x="457200" y="1447800"/>
            <a:ext cx="8229600" cy="4983163"/>
          </a:xfrm>
          <a:solidFill>
            <a:schemeClr val="accent2">
              <a:lumMod val="60000"/>
              <a:lumOff val="40000"/>
            </a:schemeClr>
          </a:solidFill>
        </p:spPr>
        <p:txBody>
          <a:bodyPr>
            <a:normAutofit fontScale="92500" lnSpcReduction="10000"/>
          </a:bodyPr>
          <a:lstStyle/>
          <a:p>
            <a:pPr>
              <a:buNone/>
            </a:pPr>
            <a:r>
              <a:rPr lang="en-US" b="1" dirty="0"/>
              <a:t>There is an scope of further enhancement </a:t>
            </a:r>
            <a:endParaRPr lang="en-US" dirty="0"/>
          </a:p>
          <a:p>
            <a:pPr lvl="0"/>
            <a:r>
              <a:rPr lang="en-US" b="1" dirty="0"/>
              <a:t>Upload pictures</a:t>
            </a:r>
            <a:endParaRPr lang="en-US" dirty="0"/>
          </a:p>
          <a:p>
            <a:pPr lvl="0"/>
            <a:r>
              <a:rPr lang="en-US" b="1" dirty="0"/>
              <a:t>Upload files </a:t>
            </a:r>
            <a:endParaRPr lang="en-US" dirty="0"/>
          </a:p>
          <a:p>
            <a:pPr lvl="0"/>
            <a:r>
              <a:rPr lang="en-US" b="1" dirty="0"/>
              <a:t>Voice reading of files</a:t>
            </a:r>
            <a:endParaRPr lang="en-US" dirty="0"/>
          </a:p>
          <a:p>
            <a:pPr lvl="0"/>
            <a:r>
              <a:rPr lang="en-US" b="1" dirty="0"/>
              <a:t>Download picture</a:t>
            </a:r>
            <a:endParaRPr lang="en-US" dirty="0"/>
          </a:p>
          <a:p>
            <a:pPr lvl="0"/>
            <a:r>
              <a:rPr lang="en-US" b="1" dirty="0"/>
              <a:t>Create history backup</a:t>
            </a:r>
            <a:endParaRPr lang="en-US" dirty="0"/>
          </a:p>
          <a:p>
            <a:pPr lvl="0"/>
            <a:r>
              <a:rPr lang="en-US" b="1" dirty="0"/>
              <a:t>Music upload &amp;download</a:t>
            </a:r>
            <a:endParaRPr lang="en-US" dirty="0"/>
          </a:p>
          <a:p>
            <a:r>
              <a:rPr lang="en-US" b="1" dirty="0"/>
              <a:t>For now its limited it answers few question but as </a:t>
            </a:r>
            <a:r>
              <a:rPr lang="en-US" b="1" dirty="0" err="1"/>
              <a:t>chatpot</a:t>
            </a:r>
            <a:r>
              <a:rPr lang="en-US" b="1" dirty="0"/>
              <a:t> is in process then it will be able to answer all question in all languages of </a:t>
            </a:r>
            <a:r>
              <a:rPr lang="en-US" b="1" dirty="0" smtClean="0"/>
              <a:t>world</a:t>
            </a:r>
            <a:endParaRPr lang="en-US" dirty="0"/>
          </a:p>
          <a:p>
            <a:endParaRPr lang="en-US" dirty="0"/>
          </a:p>
          <a:p>
            <a:endParaRPr lang="en-US" dirty="0"/>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Related image"/>
          <p:cNvPicPr>
            <a:picLocks noChangeAspect="1" noChangeArrowheads="1"/>
          </p:cNvPicPr>
          <p:nvPr/>
        </p:nvPicPr>
        <p:blipFill>
          <a:blip r:embed="rId2"/>
          <a:srcRect/>
          <a:stretch>
            <a:fillRect/>
          </a:stretch>
        </p:blipFill>
        <p:spPr bwMode="auto">
          <a:xfrm>
            <a:off x="0" y="-176577"/>
            <a:ext cx="9372600" cy="7186977"/>
          </a:xfrm>
          <a:prstGeom prst="rect">
            <a:avLst/>
          </a:prstGeom>
          <a:noFill/>
        </p:spPr>
      </p:pic>
      <p:sp>
        <p:nvSpPr>
          <p:cNvPr id="8" name="Rounded Rectangle 7"/>
          <p:cNvSpPr/>
          <p:nvPr/>
        </p:nvSpPr>
        <p:spPr>
          <a:xfrm>
            <a:off x="1066800" y="838200"/>
            <a:ext cx="70866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57200" y="609600"/>
            <a:ext cx="8229600" cy="5668963"/>
          </a:xfrm>
        </p:spPr>
        <p:txBody>
          <a:bodyPr>
            <a:normAutofit/>
          </a:bodyPr>
          <a:lstStyle/>
          <a:p>
            <a:pPr algn="ctr">
              <a:buNone/>
            </a:pPr>
            <a:r>
              <a:rPr lang="en-US" sz="9600" dirty="0" smtClean="0"/>
              <a:t>THANK YOU</a:t>
            </a:r>
            <a:endParaRPr lang="en-US" sz="9600" dirty="0"/>
          </a:p>
        </p:txBody>
      </p:sp>
      <p:sp>
        <p:nvSpPr>
          <p:cNvPr id="6" name="Rectangle 5"/>
          <p:cNvSpPr/>
          <p:nvPr/>
        </p:nvSpPr>
        <p:spPr>
          <a:xfrm>
            <a:off x="228600" y="4495800"/>
            <a:ext cx="8686800" cy="1200329"/>
          </a:xfrm>
          <a:prstGeom prst="rect">
            <a:avLst/>
          </a:prstGeom>
        </p:spPr>
        <p:txBody>
          <a:bodyPr wrap="square">
            <a:spAutoFit/>
          </a:bodyPr>
          <a:lstStyle/>
          <a:p>
            <a:pPr algn="ctr"/>
            <a:r>
              <a:rPr lang="en-US" b="1" i="1" dirty="0" smtClean="0">
                <a:solidFill>
                  <a:schemeClr val="tx1"/>
                </a:solidFill>
              </a:rPr>
              <a:t>   Submitted by :-   </a:t>
            </a:r>
            <a:r>
              <a:rPr lang="en-US" i="1" dirty="0" smtClean="0">
                <a:solidFill>
                  <a:schemeClr val="tx1"/>
                </a:solidFill>
              </a:rPr>
              <a:t>Kritika </a:t>
            </a:r>
            <a:r>
              <a:rPr lang="en-US" i="1" dirty="0" err="1" smtClean="0">
                <a:solidFill>
                  <a:schemeClr val="tx1"/>
                </a:solidFill>
              </a:rPr>
              <a:t>Pandey</a:t>
            </a:r>
            <a:endParaRPr lang="en-US" i="1" dirty="0" smtClean="0">
              <a:solidFill>
                <a:schemeClr val="tx1"/>
              </a:solidFill>
            </a:endParaRPr>
          </a:p>
          <a:p>
            <a:pPr algn="ctr"/>
            <a:r>
              <a:rPr lang="en-US" b="1" i="1" dirty="0" smtClean="0">
                <a:solidFill>
                  <a:schemeClr val="tx1"/>
                </a:solidFill>
              </a:rPr>
              <a:t>Roll Number  :- </a:t>
            </a:r>
            <a:r>
              <a:rPr lang="en-US" i="1" dirty="0" smtClean="0">
                <a:solidFill>
                  <a:schemeClr val="tx1"/>
                </a:solidFill>
              </a:rPr>
              <a:t> 40155102715</a:t>
            </a:r>
          </a:p>
          <a:p>
            <a:r>
              <a:rPr lang="en-US" b="1" i="1" dirty="0" smtClean="0">
                <a:solidFill>
                  <a:schemeClr val="tx1"/>
                </a:solidFill>
              </a:rPr>
              <a:t>                                                       BRANCH        :-   </a:t>
            </a:r>
            <a:r>
              <a:rPr lang="en-US" i="1" dirty="0" err="1" smtClean="0">
                <a:solidFill>
                  <a:schemeClr val="tx1"/>
                </a:solidFill>
              </a:rPr>
              <a:t>B.Tech</a:t>
            </a:r>
            <a:r>
              <a:rPr lang="en-US" i="1" dirty="0" smtClean="0">
                <a:solidFill>
                  <a:schemeClr val="tx1"/>
                </a:solidFill>
              </a:rPr>
              <a:t> , CSE</a:t>
            </a:r>
          </a:p>
          <a:p>
            <a:pPr algn="ctr"/>
            <a:r>
              <a:rPr lang="en-US" b="1" i="1" dirty="0" smtClean="0">
                <a:solidFill>
                  <a:schemeClr val="tx1"/>
                </a:solidFill>
              </a:rPr>
              <a:t>YEAR               :-  </a:t>
            </a:r>
            <a:r>
              <a:rPr lang="en-US" i="1" dirty="0" smtClean="0">
                <a:solidFill>
                  <a:schemeClr val="tx1"/>
                </a:solidFill>
              </a:rPr>
              <a:t>4 YEAR ,7 SEM</a:t>
            </a:r>
            <a:endParaRPr lang="en-US" dirty="0">
              <a:solidFill>
                <a:schemeClr val="tx1"/>
              </a:solidFill>
            </a:endParaRPr>
          </a:p>
        </p:txBody>
      </p:sp>
      <p:pic>
        <p:nvPicPr>
          <p:cNvPr id="7" name="Picture 6" descr="Image result for mahaveer swami institute of technology"/>
          <p:cNvPicPr/>
          <p:nvPr/>
        </p:nvPicPr>
        <p:blipFill>
          <a:blip r:embed="rId3"/>
          <a:srcRect/>
          <a:stretch>
            <a:fillRect/>
          </a:stretch>
        </p:blipFill>
        <p:spPr bwMode="auto">
          <a:xfrm>
            <a:off x="3276600" y="1981200"/>
            <a:ext cx="2416810" cy="241681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p:cNvPicPr>
            <a:picLocks noChangeAspect="1" noChangeArrowheads="1"/>
          </p:cNvPicPr>
          <p:nvPr/>
        </p:nvPicPr>
        <p:blipFill>
          <a:blip r:embed="rId2"/>
          <a:srcRect/>
          <a:stretch>
            <a:fillRect/>
          </a:stretch>
        </p:blipFill>
        <p:spPr bwMode="auto">
          <a:xfrm>
            <a:off x="0" y="-228600"/>
            <a:ext cx="9144000" cy="7391400"/>
          </a:xfrm>
          <a:prstGeom prst="rect">
            <a:avLst/>
          </a:prstGeom>
          <a:noFill/>
        </p:spPr>
      </p:pic>
      <p:sp>
        <p:nvSpPr>
          <p:cNvPr id="2" name="Title 1"/>
          <p:cNvSpPr>
            <a:spLocks noGrp="1"/>
          </p:cNvSpPr>
          <p:nvPr>
            <p:ph type="title"/>
          </p:nvPr>
        </p:nvSpPr>
        <p:spPr>
          <a:xfrm>
            <a:off x="457200" y="457200"/>
            <a:ext cx="8229600" cy="960438"/>
          </a:xfrm>
        </p:spPr>
        <p:txBody>
          <a:bodyPr/>
          <a:lstStyle/>
          <a:p>
            <a:r>
              <a:rPr lang="en-US" dirty="0" smtClean="0"/>
              <a:t>INDEX</a:t>
            </a:r>
            <a:endParaRPr lang="en-US" dirty="0"/>
          </a:p>
        </p:txBody>
      </p:sp>
      <p:sp>
        <p:nvSpPr>
          <p:cNvPr id="3" name="Content Placeholder 2"/>
          <p:cNvSpPr>
            <a:spLocks noGrp="1"/>
          </p:cNvSpPr>
          <p:nvPr>
            <p:ph idx="1"/>
          </p:nvPr>
        </p:nvSpPr>
        <p:spPr>
          <a:xfrm>
            <a:off x="1752600" y="1600200"/>
            <a:ext cx="5867400" cy="4525963"/>
          </a:xfrm>
        </p:spPr>
        <p:txBody>
          <a:bodyPr>
            <a:normAutofit fontScale="85000" lnSpcReduction="10000"/>
          </a:bodyPr>
          <a:lstStyle/>
          <a:p>
            <a:r>
              <a:rPr lang="en-US" dirty="0" smtClean="0"/>
              <a:t>WHAT IS ANDROID STUDIO AND WHAT IS FAR EDGE??</a:t>
            </a:r>
          </a:p>
          <a:p>
            <a:r>
              <a:rPr lang="en-US" dirty="0" smtClean="0"/>
              <a:t>WORKING OF PROJECT</a:t>
            </a:r>
          </a:p>
          <a:p>
            <a:r>
              <a:rPr lang="en-US" dirty="0" smtClean="0"/>
              <a:t>HARDWARE AND SOFTWARE USED</a:t>
            </a:r>
          </a:p>
          <a:p>
            <a:r>
              <a:rPr lang="en-US" dirty="0" smtClean="0"/>
              <a:t>FLOW CHART OF WORKING</a:t>
            </a:r>
          </a:p>
          <a:p>
            <a:r>
              <a:rPr lang="en-US" dirty="0" smtClean="0"/>
              <a:t>START OF ANDROID APPLICATION</a:t>
            </a:r>
          </a:p>
          <a:p>
            <a:r>
              <a:rPr lang="en-US" dirty="0" smtClean="0"/>
              <a:t>SCREENSHOT OF OUTPUTS </a:t>
            </a:r>
            <a:endParaRPr lang="en-US" dirty="0"/>
          </a:p>
          <a:p>
            <a:r>
              <a:rPr lang="en-US" dirty="0" smtClean="0"/>
              <a:t>VIDEO ON WORKING</a:t>
            </a:r>
          </a:p>
          <a:p>
            <a:r>
              <a:rPr lang="en-US" dirty="0" smtClean="0"/>
              <a:t>CONCLUSION</a:t>
            </a:r>
          </a:p>
          <a:p>
            <a:r>
              <a:rPr lang="en-US" dirty="0" smtClean="0"/>
              <a:t>FUTURE WORK</a:t>
            </a:r>
          </a:p>
          <a:p>
            <a:endParaRPr lang="en-US"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Image result for android"/>
          <p:cNvPicPr>
            <a:picLocks noGrp="1"/>
          </p:cNvPicPr>
          <p:nvPr>
            <p:ph sz="quarter" idx="4"/>
          </p:nvPr>
        </p:nvPicPr>
        <p:blipFill>
          <a:blip r:embed="rId2">
            <a:lum contrast="-65000"/>
          </a:blip>
          <a:srcRect/>
          <a:stretch>
            <a:fillRect/>
          </a:stretch>
        </p:blipFill>
        <p:spPr bwMode="auto">
          <a:xfrm>
            <a:off x="-1" y="0"/>
            <a:ext cx="9144001" cy="6858000"/>
          </a:xfrm>
          <a:prstGeom prst="rect">
            <a:avLst/>
          </a:prstGeom>
          <a:noFill/>
          <a:ln w="9525">
            <a:noFill/>
            <a:miter lim="800000"/>
            <a:headEnd/>
            <a:tailEnd/>
          </a:ln>
          <a:effectLst>
            <a:outerShdw blurRad="1219200" dist="50800" dir="5400000" algn="ctr" rotWithShape="0">
              <a:srgbClr val="000000"/>
            </a:outerShdw>
          </a:effectLst>
        </p:spPr>
      </p:pic>
      <p:sp>
        <p:nvSpPr>
          <p:cNvPr id="2" name="Title 1"/>
          <p:cNvSpPr>
            <a:spLocks noGrp="1"/>
          </p:cNvSpPr>
          <p:nvPr>
            <p:ph type="title"/>
          </p:nvPr>
        </p:nvSpPr>
        <p:spPr>
          <a:xfrm>
            <a:off x="0" y="0"/>
            <a:ext cx="9144000" cy="1066800"/>
          </a:xfrm>
        </p:spPr>
        <p:txBody>
          <a:bodyPr>
            <a:normAutofit/>
          </a:bodyPr>
          <a:lstStyle/>
          <a:p>
            <a:r>
              <a:rPr lang="en-US" sz="3600" dirty="0" smtClean="0">
                <a:solidFill>
                  <a:schemeClr val="accent6">
                    <a:lumMod val="75000"/>
                  </a:schemeClr>
                </a:solidFill>
              </a:rPr>
              <a:t>What is Android studio ?  &amp;  What is Far </a:t>
            </a:r>
            <a:r>
              <a:rPr lang="en-US" sz="3600" dirty="0">
                <a:solidFill>
                  <a:schemeClr val="accent6">
                    <a:lumMod val="75000"/>
                  </a:schemeClr>
                </a:solidFill>
              </a:rPr>
              <a:t>E</a:t>
            </a:r>
            <a:r>
              <a:rPr lang="en-US" sz="3600" dirty="0" smtClean="0">
                <a:solidFill>
                  <a:schemeClr val="accent6">
                    <a:lumMod val="75000"/>
                  </a:schemeClr>
                </a:solidFill>
              </a:rPr>
              <a:t>dge?</a:t>
            </a:r>
            <a:endParaRPr lang="en-US" sz="3600" dirty="0">
              <a:solidFill>
                <a:schemeClr val="accent6">
                  <a:lumMod val="75000"/>
                </a:schemeClr>
              </a:solidFill>
            </a:endParaRPr>
          </a:p>
        </p:txBody>
      </p:sp>
      <p:sp>
        <p:nvSpPr>
          <p:cNvPr id="4" name="Content Placeholder 3"/>
          <p:cNvSpPr>
            <a:spLocks noGrp="1"/>
          </p:cNvSpPr>
          <p:nvPr>
            <p:ph sz="half" idx="2"/>
          </p:nvPr>
        </p:nvSpPr>
        <p:spPr>
          <a:xfrm>
            <a:off x="381000" y="1524000"/>
            <a:ext cx="8382000" cy="4953000"/>
          </a:xfrm>
        </p:spPr>
        <p:txBody>
          <a:bodyPr>
            <a:normAutofit fontScale="77500" lnSpcReduction="20000"/>
          </a:bodyPr>
          <a:lstStyle/>
          <a:p>
            <a:r>
              <a:rPr lang="en-US" sz="3800" dirty="0" smtClean="0">
                <a:solidFill>
                  <a:srgbClr val="FFFF99"/>
                </a:solidFill>
              </a:rPr>
              <a:t>ANDROID STUDIO</a:t>
            </a:r>
          </a:p>
          <a:p>
            <a:pPr>
              <a:buNone/>
            </a:pPr>
            <a:r>
              <a:rPr lang="en-US" sz="2800" b="1" dirty="0" smtClean="0">
                <a:solidFill>
                  <a:schemeClr val="bg1">
                    <a:lumMod val="95000"/>
                  </a:schemeClr>
                </a:solidFill>
              </a:rPr>
              <a:t>     </a:t>
            </a:r>
            <a:r>
              <a:rPr lang="en-US" sz="3300" b="1" dirty="0" smtClean="0">
                <a:solidFill>
                  <a:schemeClr val="accent6">
                    <a:lumMod val="60000"/>
                    <a:lumOff val="40000"/>
                  </a:schemeClr>
                </a:solidFill>
              </a:rPr>
              <a:t>Android Studio</a:t>
            </a:r>
            <a:r>
              <a:rPr lang="en-US" sz="3300" dirty="0" smtClean="0">
                <a:solidFill>
                  <a:schemeClr val="accent6">
                    <a:lumMod val="60000"/>
                    <a:lumOff val="40000"/>
                  </a:schemeClr>
                </a:solidFill>
              </a:rPr>
              <a:t> is the official integrated development environment (IDE) for Google's Android operating system. It is used for developing  mobile application  which works to complete need of android user</a:t>
            </a:r>
          </a:p>
          <a:p>
            <a:pPr>
              <a:buNone/>
            </a:pPr>
            <a:endParaRPr lang="en-US" sz="3300" dirty="0"/>
          </a:p>
          <a:p>
            <a:r>
              <a:rPr lang="en-US" sz="3800" dirty="0" smtClean="0">
                <a:solidFill>
                  <a:srgbClr val="FFFF99"/>
                </a:solidFill>
              </a:rPr>
              <a:t>FAREDGE APPLICATION</a:t>
            </a:r>
          </a:p>
          <a:p>
            <a:pPr>
              <a:buNone/>
            </a:pPr>
            <a:r>
              <a:rPr lang="en-US" sz="3400" dirty="0" smtClean="0"/>
              <a:t>     </a:t>
            </a:r>
            <a:r>
              <a:rPr lang="en-US" sz="3400" dirty="0" smtClean="0">
                <a:solidFill>
                  <a:schemeClr val="accent6">
                    <a:lumMod val="60000"/>
                    <a:lumOff val="40000"/>
                  </a:schemeClr>
                </a:solidFill>
              </a:rPr>
              <a:t>Purpose </a:t>
            </a:r>
            <a:r>
              <a:rPr lang="en-US" sz="3400" dirty="0">
                <a:solidFill>
                  <a:schemeClr val="accent6">
                    <a:lumMod val="60000"/>
                    <a:lumOff val="40000"/>
                  </a:schemeClr>
                </a:solidFill>
              </a:rPr>
              <a:t>of creating this “FAREDGE APPLICATION” is a built-in "intelligent assistant" that enables users to get answer to all their question without typing questions we can speak </a:t>
            </a:r>
            <a:r>
              <a:rPr lang="en-US" sz="3400" dirty="0" smtClean="0">
                <a:solidFill>
                  <a:schemeClr val="accent6">
                    <a:lumMod val="60000"/>
                    <a:lumOff val="40000"/>
                  </a:schemeClr>
                </a:solidFill>
              </a:rPr>
              <a:t>natural language </a:t>
            </a:r>
            <a:r>
              <a:rPr lang="en-US" sz="3400" dirty="0">
                <a:solidFill>
                  <a:schemeClr val="accent6">
                    <a:lumMod val="60000"/>
                    <a:lumOff val="40000"/>
                  </a:schemeClr>
                </a:solidFill>
              </a:rPr>
              <a:t>voice commands in order to operate the mobile device and get answers. Users can speak commands -- and receive audible confirmation from FAREDGE.</a:t>
            </a:r>
          </a:p>
          <a:p>
            <a:pPr>
              <a:buNone/>
            </a:pPr>
            <a:endParaRPr lang="en-US" sz="2800" dirty="0">
              <a:solidFill>
                <a:srgbClr val="FFFF99"/>
              </a:solidFill>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ANDROID JAVA"/>
          <p:cNvPicPr/>
          <p:nvPr/>
        </p:nvPicPr>
        <p:blipFill>
          <a:blip r:embed="rId2"/>
          <a:srcRect/>
          <a:stretch>
            <a:fillRect/>
          </a:stretch>
        </p:blipFill>
        <p:spPr bwMode="auto">
          <a:xfrm>
            <a:off x="7620000" y="0"/>
            <a:ext cx="1524000" cy="1600200"/>
          </a:xfrm>
          <a:prstGeom prst="rect">
            <a:avLst/>
          </a:prstGeom>
          <a:ln w="88900" cap="sq" cmpd="thickThin">
            <a:solidFill>
              <a:srgbClr val="000000"/>
            </a:solidFill>
            <a:prstDash val="solid"/>
            <a:miter lim="800000"/>
          </a:ln>
          <a:effectLst>
            <a:innerShdw blurRad="1270000" dir="660000">
              <a:srgbClr val="000000">
                <a:alpha val="13000"/>
              </a:srgbClr>
            </a:innerShdw>
          </a:effectLst>
          <a:scene3d>
            <a:camera prst="orthographicFront"/>
            <a:lightRig rig="threePt" dir="t"/>
          </a:scene3d>
          <a:sp3d>
            <a:bevelT prst="relaxedInset"/>
          </a:sp3d>
        </p:spPr>
      </p:pic>
      <p:sp>
        <p:nvSpPr>
          <p:cNvPr id="2" name="Title 1"/>
          <p:cNvSpPr>
            <a:spLocks noGrp="1"/>
          </p:cNvSpPr>
          <p:nvPr>
            <p:ph type="title"/>
          </p:nvPr>
        </p:nvSpPr>
        <p:spPr>
          <a:xfrm>
            <a:off x="1600200" y="0"/>
            <a:ext cx="6019800" cy="1676400"/>
          </a:xfrm>
          <a:solidFill>
            <a:schemeClr val="tx1"/>
          </a:solidFill>
        </p:spPr>
        <p:txBody>
          <a:bodyPr/>
          <a:lstStyle/>
          <a:p>
            <a:r>
              <a:rPr lang="en-US" dirty="0" smtClean="0">
                <a:solidFill>
                  <a:schemeClr val="bg1"/>
                </a:solidFill>
              </a:rPr>
              <a:t>WORKING OF PROJECT??</a:t>
            </a:r>
            <a:endParaRPr lang="en-US" dirty="0">
              <a:solidFill>
                <a:schemeClr val="bg1"/>
              </a:solidFill>
            </a:endParaRPr>
          </a:p>
        </p:txBody>
      </p:sp>
      <p:sp>
        <p:nvSpPr>
          <p:cNvPr id="3" name="Content Placeholder 2"/>
          <p:cNvSpPr>
            <a:spLocks noGrp="1"/>
          </p:cNvSpPr>
          <p:nvPr>
            <p:ph idx="1"/>
          </p:nvPr>
        </p:nvSpPr>
        <p:spPr>
          <a:xfrm>
            <a:off x="0" y="1676400"/>
            <a:ext cx="9144000" cy="4983163"/>
          </a:xfrm>
          <a:solidFill>
            <a:schemeClr val="accent3">
              <a:lumMod val="60000"/>
              <a:lumOff val="40000"/>
            </a:schemeClr>
          </a:solidFill>
        </p:spPr>
        <p:txBody>
          <a:bodyPr>
            <a:normAutofit fontScale="85000" lnSpcReduction="20000"/>
          </a:bodyPr>
          <a:lstStyle/>
          <a:p>
            <a:r>
              <a:rPr lang="en-US" dirty="0"/>
              <a:t>This is a project combination of android studio and java eclipse both combine to form an android application called </a:t>
            </a:r>
            <a:r>
              <a:rPr lang="en-US" dirty="0" err="1"/>
              <a:t>as”FAREDGE</a:t>
            </a:r>
            <a:r>
              <a:rPr lang="en-US" dirty="0"/>
              <a:t> APPLICATION” it is an application with GUI interface </a:t>
            </a:r>
          </a:p>
          <a:p>
            <a:r>
              <a:rPr lang="en-US" dirty="0"/>
              <a:t>It is user interactive application where user can talk to the application and ask any question for answer whereas while asking question user convert the speech to text and then this question is send to server by hitting URL by get or post method if request type matches server then a certification is formed</a:t>
            </a:r>
          </a:p>
          <a:p>
            <a:r>
              <a:rPr lang="en-US" dirty="0"/>
              <a:t>After that the question is send to our server and there string matching is performed if answer is found out on the server then the answer is brought to mobile screen in a text format which is then converted to speech</a:t>
            </a:r>
          </a:p>
          <a:p>
            <a:endParaRPr lang="en-US" dirty="0"/>
          </a:p>
        </p:txBody>
      </p:sp>
      <p:sp>
        <p:nvSpPr>
          <p:cNvPr id="1026" name="AutoShape 2" descr="Image result for ANDROID JAVA"/>
          <p:cNvSpPr>
            <a:spLocks noChangeAspect="1" noChangeArrowheads="1"/>
          </p:cNvSpPr>
          <p:nvPr/>
        </p:nvSpPr>
        <p:spPr bwMode="auto">
          <a:xfrm>
            <a:off x="155575" y="-1608138"/>
            <a:ext cx="45624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Image result for ANDROID JAVA"/>
          <p:cNvPicPr/>
          <p:nvPr/>
        </p:nvPicPr>
        <p:blipFill>
          <a:blip r:embed="rId2"/>
          <a:srcRect/>
          <a:stretch>
            <a:fillRect/>
          </a:stretch>
        </p:blipFill>
        <p:spPr bwMode="auto">
          <a:xfrm>
            <a:off x="0" y="0"/>
            <a:ext cx="1676400" cy="1676400"/>
          </a:xfrm>
          <a:prstGeom prst="rect">
            <a:avLst/>
          </a:prstGeom>
          <a:ln w="88900" cap="sq" cmpd="thickThin">
            <a:solidFill>
              <a:srgbClr val="000000"/>
            </a:solidFill>
            <a:prstDash val="solid"/>
            <a:miter lim="800000"/>
          </a:ln>
          <a:effectLst>
            <a:innerShdw blurRad="1270000" dir="660000">
              <a:srgbClr val="000000">
                <a:alpha val="13000"/>
              </a:srgbClr>
            </a:innerShdw>
          </a:effectLst>
          <a:scene3d>
            <a:camera prst="orthographicFront"/>
            <a:lightRig rig="threePt" dir="t"/>
          </a:scene3d>
          <a:sp3d>
            <a:bevelT prst="relaxedInset"/>
          </a:sp3d>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HARDWARE SOFTWARE"/>
          <p:cNvPicPr>
            <a:picLocks noChangeAspect="1" noChangeArrowheads="1"/>
          </p:cNvPicPr>
          <p:nvPr/>
        </p:nvPicPr>
        <p:blipFill>
          <a:blip r:embed="rId2">
            <a:duotone>
              <a:prstClr val="black"/>
              <a:srgbClr val="D9C3A5">
                <a:tint val="50000"/>
                <a:satMod val="180000"/>
              </a:srgbClr>
            </a:duotone>
          </a:blip>
          <a:srcRect/>
          <a:stretch>
            <a:fillRect/>
          </a:stretch>
        </p:blipFill>
        <p:spPr bwMode="auto">
          <a:xfrm>
            <a:off x="-1" y="-28375"/>
            <a:ext cx="9168825" cy="6886375"/>
          </a:xfrm>
          <a:prstGeom prst="rect">
            <a:avLst/>
          </a:prstGeom>
          <a:noFill/>
          <a:effectLst>
            <a:outerShdw blurRad="1079500" dist="50800" dir="5400000" algn="ctr" rotWithShape="0">
              <a:srgbClr val="000000">
                <a:alpha val="0"/>
              </a:srgbClr>
            </a:outerShdw>
          </a:effectLst>
        </p:spPr>
      </p:pic>
      <p:sp>
        <p:nvSpPr>
          <p:cNvPr id="3" name="Content Placeholder 2"/>
          <p:cNvSpPr>
            <a:spLocks noGrp="1"/>
          </p:cNvSpPr>
          <p:nvPr>
            <p:ph idx="1"/>
          </p:nvPr>
        </p:nvSpPr>
        <p:spPr>
          <a:xfrm>
            <a:off x="0" y="1"/>
            <a:ext cx="9144000" cy="6858000"/>
          </a:xfrm>
          <a:noFill/>
          <a:effectLst>
            <a:outerShdw dist="50800" dir="5400000" algn="ctr" rotWithShape="0">
              <a:srgbClr val="000000">
                <a:alpha val="0"/>
              </a:srgbClr>
            </a:outerShdw>
          </a:effectLst>
        </p:spPr>
        <p:txBody>
          <a:bodyPr>
            <a:normAutofit fontScale="92500" lnSpcReduction="10000"/>
          </a:bodyPr>
          <a:lstStyle/>
          <a:p>
            <a:pPr algn="ctr">
              <a:buNone/>
            </a:pPr>
            <a:endParaRPr lang="en-US" b="1" i="1" u="sng" dirty="0" smtClean="0"/>
          </a:p>
          <a:p>
            <a:pPr algn="ctr">
              <a:buNone/>
            </a:pPr>
            <a:r>
              <a:rPr lang="en-US" b="1" i="1" u="sng" dirty="0" smtClean="0"/>
              <a:t> Hardware </a:t>
            </a:r>
            <a:r>
              <a:rPr lang="en-US" b="1" i="1" u="sng" dirty="0"/>
              <a:t>used</a:t>
            </a:r>
            <a:endParaRPr lang="en-US" dirty="0"/>
          </a:p>
          <a:p>
            <a:pPr lvl="0" algn="ctr"/>
            <a:r>
              <a:rPr lang="en-US" dirty="0"/>
              <a:t>64 bit windows 8</a:t>
            </a:r>
          </a:p>
          <a:p>
            <a:pPr lvl="0" algn="ctr"/>
            <a:r>
              <a:rPr lang="en-US" dirty="0"/>
              <a:t>4 GB RAM</a:t>
            </a:r>
          </a:p>
          <a:p>
            <a:pPr>
              <a:buNone/>
            </a:pPr>
            <a:endParaRPr lang="en-US" dirty="0"/>
          </a:p>
          <a:p>
            <a:pPr algn="ctr">
              <a:buNone/>
            </a:pPr>
            <a:r>
              <a:rPr lang="en-US" b="1" i="1" u="sng" dirty="0" smtClean="0"/>
              <a:t>  </a:t>
            </a:r>
          </a:p>
          <a:p>
            <a:pPr algn="ctr">
              <a:buNone/>
            </a:pPr>
            <a:endParaRPr lang="en-US" b="1" i="1" u="sng" dirty="0"/>
          </a:p>
          <a:p>
            <a:pPr algn="ctr">
              <a:buNone/>
            </a:pPr>
            <a:endParaRPr lang="en-US" b="1" i="1" u="sng" dirty="0" smtClean="0"/>
          </a:p>
          <a:p>
            <a:pPr algn="ctr">
              <a:buNone/>
            </a:pPr>
            <a:r>
              <a:rPr lang="en-US" b="1" i="1" u="sng" dirty="0" smtClean="0"/>
              <a:t>Software </a:t>
            </a:r>
            <a:r>
              <a:rPr lang="en-US" b="1" i="1" u="sng" dirty="0"/>
              <a:t>used</a:t>
            </a:r>
            <a:endParaRPr lang="en-US" dirty="0"/>
          </a:p>
          <a:p>
            <a:pPr lvl="0" algn="ctr"/>
            <a:r>
              <a:rPr lang="en-US" dirty="0"/>
              <a:t>Android studio 2.3.3</a:t>
            </a:r>
          </a:p>
          <a:p>
            <a:pPr algn="ctr"/>
            <a:r>
              <a:rPr lang="en-US" dirty="0"/>
              <a:t>Jar files </a:t>
            </a:r>
          </a:p>
          <a:p>
            <a:pPr lvl="0" algn="ctr"/>
            <a:r>
              <a:rPr lang="en-US" dirty="0"/>
              <a:t>  Eclipse</a:t>
            </a:r>
          </a:p>
          <a:p>
            <a:pPr lvl="0" algn="ctr"/>
            <a:r>
              <a:rPr lang="en-US" dirty="0"/>
              <a:t>Tomcat 7 </a:t>
            </a:r>
          </a:p>
          <a:p>
            <a:pPr>
              <a:buNone/>
            </a:pPr>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86400" y="2209800"/>
            <a:ext cx="3657600" cy="1935162"/>
          </a:xfrm>
          <a:solidFill>
            <a:schemeClr val="bg2">
              <a:lumMod val="75000"/>
            </a:schemeClr>
          </a:solidFill>
        </p:spPr>
        <p:txBody>
          <a:bodyPr/>
          <a:lstStyle/>
          <a:p>
            <a:r>
              <a:rPr lang="en-US" dirty="0" smtClean="0"/>
              <a:t>Flow chart of working</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0" y="0"/>
            <a:ext cx="5257800" cy="6858000"/>
          </a:xfrm>
          <a:prstGeom prst="rect">
            <a:avLst/>
          </a:prstGeom>
          <a:solidFill>
            <a:schemeClr val="tx2">
              <a:lumMod val="75000"/>
            </a:schemeClr>
          </a:solid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Start up of android studio application</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8434" name="Picture 2"/>
          <p:cNvPicPr>
            <a:picLocks noGrp="1" noChangeAspect="1" noChangeArrowheads="1"/>
          </p:cNvPicPr>
          <p:nvPr>
            <p:ph idx="1"/>
          </p:nvPr>
        </p:nvPicPr>
        <p:blipFill>
          <a:blip r:embed="rId2"/>
          <a:srcRect/>
          <a:stretch>
            <a:fillRect/>
          </a:stretch>
        </p:blipFill>
        <p:spPr bwMode="auto">
          <a:xfrm>
            <a:off x="3319462" y="1610519"/>
            <a:ext cx="2505075" cy="4505325"/>
          </a:xfrm>
          <a:prstGeom prst="rect">
            <a:avLst/>
          </a:prstGeom>
          <a:noFill/>
          <a:ln w="9525">
            <a:noFill/>
            <a:miter lim="800000"/>
            <a:headEnd/>
            <a:tailEnd/>
          </a:ln>
          <a:effectLst/>
        </p:spPr>
      </p:pic>
      <p:sp>
        <p:nvSpPr>
          <p:cNvPr id="18436" name="AutoShape 4" descr="Image result for BORDERS"/>
          <p:cNvSpPr>
            <a:spLocks noChangeAspect="1" noChangeArrowheads="1"/>
          </p:cNvSpPr>
          <p:nvPr/>
        </p:nvSpPr>
        <p:spPr bwMode="auto">
          <a:xfrm>
            <a:off x="155575" y="-1608138"/>
            <a:ext cx="31337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Image result for BORDERS"/>
          <p:cNvSpPr>
            <a:spLocks noChangeAspect="1" noChangeArrowheads="1"/>
          </p:cNvSpPr>
          <p:nvPr/>
        </p:nvSpPr>
        <p:spPr bwMode="auto">
          <a:xfrm>
            <a:off x="155575" y="-1608138"/>
            <a:ext cx="31337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Image result for BORDERS"/>
          <p:cNvSpPr>
            <a:spLocks noChangeAspect="1" noChangeArrowheads="1"/>
          </p:cNvSpPr>
          <p:nvPr/>
        </p:nvSpPr>
        <p:spPr bwMode="auto">
          <a:xfrm>
            <a:off x="155575" y="-1608138"/>
            <a:ext cx="31337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2" name="AutoShape 10" descr="Image result for BORDERS"/>
          <p:cNvSpPr>
            <a:spLocks noChangeAspect="1" noChangeArrowheads="1"/>
          </p:cNvSpPr>
          <p:nvPr/>
        </p:nvSpPr>
        <p:spPr bwMode="auto">
          <a:xfrm>
            <a:off x="155575" y="-1608138"/>
            <a:ext cx="28479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779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Tap to speak option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9458" name="Picture 2"/>
          <p:cNvPicPr>
            <a:picLocks noGrp="1" noChangeAspect="1" noChangeArrowheads="1"/>
          </p:cNvPicPr>
          <p:nvPr>
            <p:ph idx="1"/>
          </p:nvPr>
        </p:nvPicPr>
        <p:blipFill>
          <a:blip r:embed="rId2"/>
          <a:stretch>
            <a:fillRect/>
          </a:stretch>
        </p:blipFill>
        <p:spPr bwMode="auto">
          <a:xfrm>
            <a:off x="3350048" y="1600200"/>
            <a:ext cx="2443904" cy="470852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Output</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1295400" y="1447800"/>
            <a:ext cx="2819400" cy="4795044"/>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638800" y="1447800"/>
            <a:ext cx="3048000" cy="51054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ransition>
    <p:newsflash/>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2">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228</TotalTime>
  <Words>485</Words>
  <Application>Microsoft Office PowerPoint</Application>
  <PresentationFormat>On-screen Show (4:3)</PresentationFormat>
  <Paragraphs>64</Paragraphs>
  <Slides>14</Slides>
  <Notes>0</Notes>
  <HiddenSlides>0</HiddenSlides>
  <MMClips>1</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Apex</vt:lpstr>
      <vt:lpstr>Trek</vt:lpstr>
      <vt:lpstr>Verve</vt:lpstr>
      <vt:lpstr>ANDROID  APPLICATION  DEVELOPMENT  OF  FAREDGE Six weeks Industrial Training Report at NUCLEUS SOFTWARE EXPORTS </vt:lpstr>
      <vt:lpstr>INDEX</vt:lpstr>
      <vt:lpstr>What is Android studio ?  &amp;  What is Far Edge?</vt:lpstr>
      <vt:lpstr>WORKING OF PROJECT??</vt:lpstr>
      <vt:lpstr>Slide 5</vt:lpstr>
      <vt:lpstr>Flow chart of working</vt:lpstr>
      <vt:lpstr>Start up of android studio application</vt:lpstr>
      <vt:lpstr>Tap to speak option</vt:lpstr>
      <vt:lpstr>Screenshot of Output</vt:lpstr>
      <vt:lpstr>Screenshot of Output</vt:lpstr>
      <vt:lpstr>VIDEO</vt:lpstr>
      <vt:lpstr>CONCLUSION</vt:lpstr>
      <vt:lpstr> FUTURE WORK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  OF  FAREDGE Six weeks Industrial Training Report at NUCLEUS SOFTWARE EXPORTS</dc:title>
  <dc:creator>KP</dc:creator>
  <cp:lastModifiedBy>KP</cp:lastModifiedBy>
  <cp:revision>22</cp:revision>
  <dcterms:created xsi:type="dcterms:W3CDTF">2018-12-15T08:12:28Z</dcterms:created>
  <dcterms:modified xsi:type="dcterms:W3CDTF">2018-12-21T05:36:50Z</dcterms:modified>
</cp:coreProperties>
</file>