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F9A4B3-760A-469F-875C-500C9090C3EE}" type="datetimeFigureOut">
              <a:rPr lang="en-US" smtClean="0"/>
              <a:pPr/>
              <a:t>11/8/2017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F6D5826-AA04-479C-B591-A018F1EA7B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F9A4B3-760A-469F-875C-500C9090C3EE}"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F9A4B3-760A-469F-875C-500C9090C3EE}"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F9A4B3-760A-469F-875C-500C9090C3EE}"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F9A4B3-760A-469F-875C-500C9090C3EE}"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5826-AA04-479C-B591-A018F1EA7B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F9A4B3-760A-469F-875C-500C9090C3EE}"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F9A4B3-760A-469F-875C-500C9090C3EE}" type="datetimeFigureOut">
              <a:rPr lang="en-US" smtClean="0"/>
              <a:pPr/>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F9A4B3-760A-469F-875C-500C9090C3EE}" type="datetimeFigureOut">
              <a:rPr lang="en-US" smtClean="0"/>
              <a:pPr/>
              <a:t>11/8/2017</a:t>
            </a:fld>
            <a:endParaRPr lang="en-US"/>
          </a:p>
        </p:txBody>
      </p:sp>
      <p:sp>
        <p:nvSpPr>
          <p:cNvPr id="8" name="Slide Number Placeholder 7"/>
          <p:cNvSpPr>
            <a:spLocks noGrp="1"/>
          </p:cNvSpPr>
          <p:nvPr>
            <p:ph type="sldNum" sz="quarter" idx="11"/>
          </p:nvPr>
        </p:nvSpPr>
        <p:spPr/>
        <p:txBody>
          <a:bodyPr/>
          <a:lstStyle/>
          <a:p>
            <a:fld id="{9F6D5826-AA04-479C-B591-A018F1EA7B8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9A4B3-760A-469F-875C-500C9090C3EE}" type="datetimeFigureOut">
              <a:rPr lang="en-US" smtClean="0"/>
              <a:pPr/>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F9A4B3-760A-469F-875C-500C9090C3EE}"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F6D5826-AA04-479C-B591-A018F1EA7B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9F9A4B3-760A-469F-875C-500C9090C3EE}"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5826-AA04-479C-B591-A018F1EA7B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9F9A4B3-760A-469F-875C-500C9090C3EE}" type="datetimeFigureOut">
              <a:rPr lang="en-US" smtClean="0"/>
              <a:pPr/>
              <a:t>11/8/2017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F6D5826-AA04-479C-B591-A018F1EA7B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ctr"/>
            <a:r>
              <a:rPr lang="en-US" sz="3600" b="1" i="1" u="sng" dirty="0" smtClean="0"/>
              <a:t/>
            </a:r>
            <a:br>
              <a:rPr lang="en-US" sz="3600" b="1" i="1" u="sng" dirty="0" smtClean="0"/>
            </a:br>
            <a:r>
              <a:rPr lang="en-US" sz="3600" b="1" i="1" u="sng" dirty="0" smtClean="0"/>
              <a:t>Face </a:t>
            </a:r>
            <a:r>
              <a:rPr lang="en-US" sz="3600" b="1" i="1" u="sng" dirty="0" err="1"/>
              <a:t>Recognisation</a:t>
            </a:r>
            <a:r>
              <a:rPr lang="en-US" sz="3600" dirty="0"/>
              <a:t/>
            </a:r>
            <a:br>
              <a:rPr lang="en-US" sz="3600" dirty="0"/>
            </a:br>
            <a:r>
              <a:rPr lang="en-US" sz="3600" i="1" dirty="0" smtClean="0"/>
              <a:t>Six </a:t>
            </a:r>
            <a:r>
              <a:rPr lang="en-US" sz="3600" i="1" dirty="0"/>
              <a:t>weeks Industrial Training Report</a:t>
            </a:r>
            <a:r>
              <a:rPr lang="en-US" sz="3600" dirty="0"/>
              <a:t/>
            </a:r>
            <a:br>
              <a:rPr lang="en-US" sz="3600" dirty="0"/>
            </a:br>
            <a:r>
              <a:rPr lang="en-US" sz="3600" i="1" dirty="0"/>
              <a:t>at</a:t>
            </a:r>
            <a:r>
              <a:rPr lang="en-US" sz="3600" dirty="0"/>
              <a:t/>
            </a:r>
            <a:br>
              <a:rPr lang="en-US" sz="3600" dirty="0"/>
            </a:br>
            <a:r>
              <a:rPr lang="en-US" sz="3600" b="1" i="1" u="sng" dirty="0"/>
              <a:t>Ducat Institute</a:t>
            </a:r>
            <a:r>
              <a:rPr lang="en-US" sz="3600" dirty="0"/>
              <a:t/>
            </a:r>
            <a:br>
              <a:rPr lang="en-US" sz="3600" dirty="0"/>
            </a:br>
            <a:r>
              <a:rPr lang="en-US" sz="3600" dirty="0" smtClean="0"/>
              <a:t/>
            </a:r>
            <a:br>
              <a:rPr lang="en-US" sz="3600" dirty="0" smtClean="0"/>
            </a:br>
            <a:r>
              <a:rPr lang="en-US" sz="3600" b="1" i="1" u="sng" dirty="0" smtClean="0"/>
              <a:t>Submitted </a:t>
            </a:r>
            <a:r>
              <a:rPr lang="en-US" sz="3600" b="1" i="1" u="sng" dirty="0"/>
              <a:t>by:-</a:t>
            </a:r>
            <a:r>
              <a:rPr lang="en-US" sz="3600" dirty="0"/>
              <a:t/>
            </a:r>
            <a:br>
              <a:rPr lang="en-US" sz="3600" dirty="0"/>
            </a:br>
            <a:r>
              <a:rPr lang="en-US" sz="3600" i="1" u="sng" dirty="0"/>
              <a:t>Student Name:-</a:t>
            </a:r>
            <a:r>
              <a:rPr lang="en-US" sz="3600" i="1" u="sng" dirty="0" err="1"/>
              <a:t>Kritika</a:t>
            </a:r>
            <a:r>
              <a:rPr lang="en-US" sz="3600" i="1" u="sng" dirty="0"/>
              <a:t> </a:t>
            </a:r>
            <a:r>
              <a:rPr lang="en-US" sz="3600" i="1" u="sng" dirty="0" err="1"/>
              <a:t>Pandey</a:t>
            </a:r>
            <a:r>
              <a:rPr lang="en-US" sz="3600" dirty="0"/>
              <a:t/>
            </a:r>
            <a:br>
              <a:rPr lang="en-US" sz="3600" dirty="0"/>
            </a:br>
            <a:r>
              <a:rPr lang="en-US" sz="3600" b="1" dirty="0"/>
              <a:t> </a:t>
            </a:r>
            <a:r>
              <a:rPr lang="en-US" sz="3600" dirty="0"/>
              <a:t/>
            </a:r>
            <a:br>
              <a:rPr lang="en-US" sz="3600" dirty="0"/>
            </a:br>
            <a:r>
              <a:rPr lang="en-US" sz="3600" i="1" u="sng" dirty="0"/>
              <a:t>DEPARTMENT OF COMPUTER </a:t>
            </a:r>
            <a:r>
              <a:rPr lang="en-US" sz="3600" i="1" u="sng" dirty="0" smtClean="0"/>
              <a:t>SCIENCE &amp; </a:t>
            </a:r>
            <a:r>
              <a:rPr lang="en-US" sz="3600" i="1" u="sng" dirty="0"/>
              <a:t>ENGINEERING</a:t>
            </a:r>
            <a:r>
              <a:rPr lang="en-US" sz="3600" dirty="0"/>
              <a:t/>
            </a:r>
            <a:br>
              <a:rPr lang="en-US" sz="3600" dirty="0"/>
            </a:br>
            <a:r>
              <a:rPr lang="en-US" sz="3600" i="1" u="sng" dirty="0" err="1"/>
              <a:t>Mahaveer</a:t>
            </a:r>
            <a:r>
              <a:rPr lang="en-US" sz="3600" i="1" u="sng" dirty="0"/>
              <a:t> Swami Institute Of Technology</a:t>
            </a:r>
            <a:r>
              <a:rPr lang="en-US" sz="3600" dirty="0"/>
              <a:t/>
            </a:r>
            <a:br>
              <a:rPr lang="en-US" sz="3600" dirty="0"/>
            </a:br>
            <a:r>
              <a:rPr lang="en-US" sz="3600" i="1" u="sng" dirty="0" smtClean="0"/>
              <a:t>2017</a:t>
            </a:r>
            <a:endParaRPr lang="en-US" dirty="0"/>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dirty="0" smtClean="0"/>
              <a:t>FLOWCHART</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228600" y="762000"/>
            <a:ext cx="6477000" cy="244792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228600" y="3200400"/>
            <a:ext cx="6477000" cy="3378652"/>
          </a:xfrm>
          <a:prstGeom prst="rect">
            <a:avLst/>
          </a:prstGeom>
          <a:noFill/>
          <a:ln w="9525">
            <a:noFill/>
            <a:miter lim="800000"/>
            <a:headEnd/>
            <a:tailEnd/>
          </a:ln>
          <a:effectLst/>
        </p:spPr>
      </p:pic>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838200" y="228600"/>
            <a:ext cx="7010400" cy="6366588"/>
          </a:xfrm>
          <a:prstGeom prst="rect">
            <a:avLst/>
          </a:prstGeom>
          <a:noFill/>
          <a:ln w="9525">
            <a:noFill/>
            <a:miter lim="800000"/>
            <a:headEnd/>
            <a:tailEnd/>
          </a:ln>
          <a:effectLst/>
        </p:spPr>
      </p:pic>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703184" y="457200"/>
            <a:ext cx="7907416" cy="6074016"/>
          </a:xfrm>
          <a:prstGeom prst="rect">
            <a:avLst/>
          </a:prstGeom>
          <a:noFill/>
          <a:ln w="9525">
            <a:noFill/>
            <a:miter lim="800000"/>
            <a:headEnd/>
            <a:tailEnd/>
          </a:ln>
          <a:effectLst/>
        </p:spPr>
      </p:pic>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u="sng" cap="small" dirty="0" smtClean="0"/>
              <a:t>OUTPUT</a:t>
            </a:r>
            <a:endParaRPr lang="en-US" b="1" i="1" dirty="0"/>
          </a:p>
        </p:txBody>
      </p:sp>
      <p:pic>
        <p:nvPicPr>
          <p:cNvPr id="4" name="Content Placeholder 3"/>
          <p:cNvPicPr>
            <a:picLocks noGrp="1"/>
          </p:cNvPicPr>
          <p:nvPr>
            <p:ph idx="1"/>
          </p:nvPr>
        </p:nvPicPr>
        <p:blipFill>
          <a:blip r:embed="rId2"/>
          <a:stretch>
            <a:fillRect/>
          </a:stretch>
        </p:blipFill>
        <p:spPr bwMode="auto">
          <a:xfrm>
            <a:off x="570229" y="1600200"/>
            <a:ext cx="7241541" cy="4525963"/>
          </a:xfrm>
          <a:prstGeom prst="rect">
            <a:avLst/>
          </a:prstGeom>
          <a:noFill/>
          <a:ln w="9525">
            <a:noFill/>
            <a:miter lim="800000"/>
            <a:headEnd/>
            <a:tailEnd/>
          </a:ln>
        </p:spPr>
      </p:pic>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1143000"/>
            <a:ext cx="9144000" cy="47625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838200"/>
            <a:ext cx="9144000" cy="5105400"/>
          </a:xfrm>
          <a:prstGeom prst="rect">
            <a:avLst/>
          </a:prstGeom>
          <a:noFill/>
          <a:ln w="9525">
            <a:noFill/>
            <a:miter lim="800000"/>
            <a:headEnd/>
            <a:tailEnd/>
          </a:ln>
        </p:spPr>
      </p:pic>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762000"/>
            <a:ext cx="9144000" cy="5181600"/>
          </a:xfrm>
          <a:prstGeom prst="rect">
            <a:avLst/>
          </a:prstGeom>
          <a:noFill/>
          <a:ln w="9525">
            <a:noFill/>
            <a:miter lim="800000"/>
            <a:headEnd/>
            <a:tailEnd/>
          </a:ln>
        </p:spPr>
      </p:pic>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762000"/>
            <a:ext cx="9144000" cy="5181600"/>
          </a:xfrm>
          <a:prstGeom prst="rect">
            <a:avLst/>
          </a:prstGeom>
          <a:noFill/>
          <a:ln w="9525">
            <a:noFill/>
            <a:miter lim="800000"/>
            <a:headEnd/>
            <a:tailEnd/>
          </a:ln>
        </p:spPr>
      </p:pic>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762000"/>
            <a:ext cx="9144000" cy="5257800"/>
          </a:xfrm>
          <a:prstGeom prst="rect">
            <a:avLst/>
          </a:prstGeom>
          <a:noFill/>
          <a:ln w="9525">
            <a:noFill/>
            <a:miter lim="800000"/>
            <a:headEnd/>
            <a:tailEnd/>
          </a:ln>
        </p:spPr>
      </p:pic>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u="sng" cap="small" dirty="0" smtClean="0"/>
              <a:t>Conclusion</a:t>
            </a:r>
            <a:endParaRPr lang="en-US" b="1" i="1" dirty="0" smtClean="0"/>
          </a:p>
        </p:txBody>
      </p:sp>
      <p:sp>
        <p:nvSpPr>
          <p:cNvPr id="3" name="Content Placeholder 2"/>
          <p:cNvSpPr>
            <a:spLocks noGrp="1"/>
          </p:cNvSpPr>
          <p:nvPr>
            <p:ph idx="1"/>
          </p:nvPr>
        </p:nvSpPr>
        <p:spPr>
          <a:xfrm>
            <a:off x="0" y="838200"/>
            <a:ext cx="9144000" cy="6019800"/>
          </a:xfrm>
        </p:spPr>
        <p:txBody>
          <a:bodyPr>
            <a:noAutofit/>
          </a:bodyPr>
          <a:lstStyle/>
          <a:p>
            <a:r>
              <a:rPr lang="en-US" sz="1600" dirty="0" smtClean="0"/>
              <a:t>The </a:t>
            </a:r>
            <a:r>
              <a:rPr lang="en-US" sz="1600" dirty="0" smtClean="0"/>
              <a:t>system has been developed for the given condition and is found working effectively. The developed system is flexible and changes whenever can be made easy. Using the facilities and functionalities of Java, the software has been developed in a neat and simple manner, thereby reducing the operators work</a:t>
            </a:r>
          </a:p>
          <a:p>
            <a:r>
              <a:rPr lang="en-US" sz="1600" b="1" i="1" u="sng" dirty="0" smtClean="0"/>
              <a:t>Need </a:t>
            </a:r>
            <a:r>
              <a:rPr lang="en-US" sz="1600" b="1" i="1" u="sng" dirty="0" smtClean="0"/>
              <a:t>Of FR Management</a:t>
            </a:r>
            <a:endParaRPr lang="en-US" sz="1600" dirty="0" smtClean="0"/>
          </a:p>
          <a:p>
            <a:pPr lvl="0"/>
            <a:r>
              <a:rPr lang="en-US" sz="1600" dirty="0" smtClean="0"/>
              <a:t>Nearly 60% of the  State total budget is spent towards Salary &amp; Allowance of Employees.</a:t>
            </a:r>
          </a:p>
          <a:p>
            <a:pPr lvl="0"/>
            <a:r>
              <a:rPr lang="en-US" sz="1600" dirty="0" smtClean="0"/>
              <a:t>Finance department use to take nearly 4 months to collect and consolidate these data.</a:t>
            </a:r>
          </a:p>
          <a:p>
            <a:pPr lvl="0"/>
            <a:r>
              <a:rPr lang="en-US" sz="1600" dirty="0" smtClean="0"/>
              <a:t>It was laborious, time consuming still accuracy of data was in question.</a:t>
            </a:r>
          </a:p>
          <a:p>
            <a:pPr lvl="0"/>
            <a:r>
              <a:rPr lang="en-US" sz="1600" dirty="0" smtClean="0"/>
              <a:t>Therefore it was thought of computerizing this activity. </a:t>
            </a:r>
          </a:p>
          <a:p>
            <a:pPr lvl="0"/>
            <a:r>
              <a:rPr lang="en-US" sz="1600" dirty="0" smtClean="0"/>
              <a:t>During course of the discussions, it was planned to computerize the entire Face Recognition.</a:t>
            </a:r>
          </a:p>
          <a:p>
            <a:pPr lvl="0"/>
            <a:r>
              <a:rPr lang="en-US" sz="1600" dirty="0" smtClean="0"/>
              <a:t>World Bank funded this project. </a:t>
            </a:r>
          </a:p>
          <a:p>
            <a:pPr lvl="0"/>
            <a:r>
              <a:rPr lang="en-US" sz="1600" dirty="0" smtClean="0"/>
              <a:t>The total estimation of the project was  5 </a:t>
            </a:r>
            <a:r>
              <a:rPr lang="en-US" sz="1600" dirty="0" err="1" smtClean="0"/>
              <a:t>crores</a:t>
            </a:r>
            <a:endParaRPr lang="en-US" sz="1600" dirty="0" smtClean="0"/>
          </a:p>
          <a:p>
            <a:r>
              <a:rPr lang="en-US" sz="1600" b="1" i="1" u="sng" dirty="0" smtClean="0"/>
              <a:t>Limitations </a:t>
            </a:r>
            <a:r>
              <a:rPr lang="en-US" sz="1600" b="1" i="1" u="sng" dirty="0" smtClean="0"/>
              <a:t>of Manual System</a:t>
            </a:r>
            <a:endParaRPr lang="en-US" sz="1600" dirty="0" smtClean="0"/>
          </a:p>
          <a:p>
            <a:pPr lvl="0"/>
            <a:r>
              <a:rPr lang="en-US" sz="1600" dirty="0" smtClean="0"/>
              <a:t>Service records and payroll details are maintained in papers and are decentralized.</a:t>
            </a:r>
          </a:p>
          <a:p>
            <a:pPr lvl="0"/>
            <a:r>
              <a:rPr lang="en-US" sz="1600" dirty="0" smtClean="0"/>
              <a:t>Information about these employees has to be culled out from these Service registers and needs consolidation.</a:t>
            </a:r>
          </a:p>
          <a:p>
            <a:pPr lvl="0"/>
            <a:r>
              <a:rPr lang="en-US" sz="1600" dirty="0" smtClean="0"/>
              <a:t>Decision making is time consuming</a:t>
            </a:r>
          </a:p>
          <a:p>
            <a:pPr lvl="0"/>
            <a:r>
              <a:rPr lang="en-US" sz="1600" dirty="0" smtClean="0"/>
              <a:t>There is no uniformity in payroll generation</a:t>
            </a:r>
          </a:p>
          <a:p>
            <a:pPr lvl="0"/>
            <a:r>
              <a:rPr lang="en-US" sz="1600" dirty="0" smtClean="0"/>
              <a:t>Gives scope to errors and fraud</a:t>
            </a:r>
          </a:p>
          <a:p>
            <a:pPr lvl="0"/>
            <a:r>
              <a:rPr lang="en-US" sz="1600" dirty="0" smtClean="0"/>
              <a:t>No proper security to the data</a:t>
            </a:r>
          </a:p>
          <a:p>
            <a:pPr lvl="0"/>
            <a:r>
              <a:rPr lang="en-US" sz="1600" dirty="0" smtClean="0"/>
              <a:t>Non reaching of Rules/G.O leading to Inconsistency in implementation of Service rules</a:t>
            </a:r>
            <a:endParaRPr lang="en-US" sz="1600"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INDEX</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Introduction to concept of face </a:t>
            </a:r>
            <a:r>
              <a:rPr lang="en-US" b="1" u="sng" dirty="0" err="1" smtClean="0"/>
              <a:t>recognisation</a:t>
            </a:r>
            <a:endParaRPr lang="en-US" b="1" u="sng" dirty="0" smtClean="0"/>
          </a:p>
          <a:p>
            <a:r>
              <a:rPr lang="en-US" u="sng" cap="small" dirty="0" smtClean="0"/>
              <a:t>Technologies </a:t>
            </a:r>
            <a:r>
              <a:rPr lang="en-US" u="sng" cap="small" dirty="0" smtClean="0"/>
              <a:t>Used</a:t>
            </a:r>
          </a:p>
          <a:p>
            <a:r>
              <a:rPr lang="en-US" u="sng" cap="small" dirty="0" smtClean="0"/>
              <a:t>Hardware and software used</a:t>
            </a:r>
          </a:p>
          <a:p>
            <a:r>
              <a:rPr lang="en-US" dirty="0" smtClean="0"/>
              <a:t>Coding</a:t>
            </a:r>
          </a:p>
          <a:p>
            <a:r>
              <a:rPr lang="en-US" dirty="0" err="1" smtClean="0"/>
              <a:t>Cmd</a:t>
            </a:r>
            <a:endParaRPr lang="en-US" dirty="0" smtClean="0"/>
          </a:p>
          <a:p>
            <a:r>
              <a:rPr lang="en-US" dirty="0" smtClean="0"/>
              <a:t>Flow chart</a:t>
            </a:r>
          </a:p>
          <a:p>
            <a:r>
              <a:rPr lang="en-US" dirty="0" smtClean="0"/>
              <a:t>Output</a:t>
            </a:r>
          </a:p>
          <a:p>
            <a:r>
              <a:rPr lang="en-US" dirty="0" smtClean="0"/>
              <a:t>Conclusion</a:t>
            </a:r>
          </a:p>
          <a:p>
            <a:r>
              <a:rPr lang="en-US" dirty="0" smtClean="0"/>
              <a:t>Future work</a:t>
            </a:r>
          </a:p>
          <a:p>
            <a:endParaRPr lang="en-US"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u="sng" cap="small" dirty="0" smtClean="0"/>
              <a:t>FUTURE WORK</a:t>
            </a: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en-US" dirty="0" smtClean="0"/>
              <a:t>This is a basic app structure which maintains security which can be enhanced in future </a:t>
            </a:r>
          </a:p>
          <a:p>
            <a:r>
              <a:rPr lang="en-US" dirty="0" smtClean="0"/>
              <a:t>It can be used in banks specially to keep identification of its members </a:t>
            </a:r>
          </a:p>
          <a:p>
            <a:r>
              <a:rPr lang="en-US" dirty="0" smtClean="0"/>
              <a:t>Here it lacks in variation as only </a:t>
            </a:r>
            <a:r>
              <a:rPr lang="en-US" dirty="0" err="1" smtClean="0"/>
              <a:t>litmited</a:t>
            </a:r>
            <a:r>
              <a:rPr lang="en-US" dirty="0" smtClean="0"/>
              <a:t> faces could be made but in millions of people every person is different in order to conquer that problem further enhancement can be done to project</a:t>
            </a:r>
          </a:p>
          <a:p>
            <a:endParaRPr lang="en-US" dirty="0" smtClean="0"/>
          </a:p>
          <a:p>
            <a:endParaRPr lang="en-US" dirty="0"/>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83837"/>
            <a:ext cx="7848600" cy="2816963"/>
          </a:xfrm>
        </p:spPr>
        <p:txBody>
          <a:bodyPr>
            <a:normAutofit fontScale="90000"/>
          </a:bodyPr>
          <a:lstStyle/>
          <a:p>
            <a:pPr algn="r"/>
            <a:r>
              <a:rPr lang="en-US" sz="4400" dirty="0" smtClean="0"/>
              <a:t>Presented by :- </a:t>
            </a:r>
            <a:r>
              <a:rPr lang="en-US" sz="4400" dirty="0" err="1" smtClean="0"/>
              <a:t>Kritika</a:t>
            </a:r>
            <a:r>
              <a:rPr lang="en-US" sz="4400" dirty="0" smtClean="0"/>
              <a:t> </a:t>
            </a:r>
            <a:r>
              <a:rPr lang="en-US" sz="4400" dirty="0" err="1" smtClean="0"/>
              <a:t>Pandey</a:t>
            </a:r>
            <a:r>
              <a:rPr lang="en-US" sz="4400" dirty="0" smtClean="0"/>
              <a:t/>
            </a:r>
            <a:br>
              <a:rPr lang="en-US" sz="4400" dirty="0" smtClean="0"/>
            </a:br>
            <a:r>
              <a:rPr lang="en-US" sz="4400" dirty="0" err="1" smtClean="0"/>
              <a:t>B.Tech</a:t>
            </a:r>
            <a:r>
              <a:rPr lang="en-US" sz="4400" dirty="0" smtClean="0"/>
              <a:t> –CSE</a:t>
            </a:r>
            <a:br>
              <a:rPr lang="en-US" sz="4400" dirty="0" smtClean="0"/>
            </a:br>
            <a:r>
              <a:rPr lang="en-US" sz="4400" dirty="0" smtClean="0"/>
              <a:t>40155102715</a:t>
            </a:r>
            <a:br>
              <a:rPr lang="en-US" sz="4400" dirty="0" smtClean="0"/>
            </a:br>
            <a:r>
              <a:rPr lang="en-US" sz="4400" dirty="0" smtClean="0"/>
              <a:t>5 </a:t>
            </a:r>
            <a:r>
              <a:rPr lang="en-US" sz="4400" dirty="0" err="1" smtClean="0"/>
              <a:t>th</a:t>
            </a:r>
            <a:r>
              <a:rPr lang="en-US" sz="4400" dirty="0" smtClean="0"/>
              <a:t> </a:t>
            </a:r>
            <a:r>
              <a:rPr lang="en-US" sz="4400" dirty="0" err="1" smtClean="0"/>
              <a:t>sem</a:t>
            </a:r>
            <a:r>
              <a:rPr lang="en-US" sz="4400" dirty="0" smtClean="0"/>
              <a:t> (3 rd year)</a:t>
            </a:r>
            <a:br>
              <a:rPr lang="en-US" sz="4400" dirty="0" smtClean="0"/>
            </a:br>
            <a:endParaRPr lang="en-US" dirty="0"/>
          </a:p>
        </p:txBody>
      </p:sp>
      <p:sp>
        <p:nvSpPr>
          <p:cNvPr id="3" name="Text Placeholder 2"/>
          <p:cNvSpPr>
            <a:spLocks noGrp="1"/>
          </p:cNvSpPr>
          <p:nvPr>
            <p:ph type="body" idx="1"/>
          </p:nvPr>
        </p:nvSpPr>
        <p:spPr/>
        <p:txBody>
          <a:bodyPr/>
          <a:lstStyle/>
          <a:p>
            <a:r>
              <a:rPr lang="en-US" sz="6600" b="1" dirty="0" smtClean="0">
                <a:ln w="1905"/>
                <a:solidFill>
                  <a:srgbClr val="FF0000"/>
                </a:solidFill>
                <a:effectLst>
                  <a:innerShdw blurRad="69850" dist="43180" dir="5400000">
                    <a:srgbClr val="000000">
                      <a:alpha val="65000"/>
                    </a:srgbClr>
                  </a:innerShdw>
                </a:effectLst>
              </a:rPr>
              <a:t>    Thank </a:t>
            </a:r>
            <a:r>
              <a:rPr lang="en-US" sz="6600" b="1" dirty="0" smtClean="0">
                <a:ln w="1905"/>
                <a:solidFill>
                  <a:srgbClr val="FF0000"/>
                </a:solidFill>
                <a:effectLst>
                  <a:innerShdw blurRad="69850" dist="43180" dir="5400000">
                    <a:srgbClr val="000000">
                      <a:alpha val="65000"/>
                    </a:srgbClr>
                  </a:innerShdw>
                </a:effectLst>
              </a:rPr>
              <a:t>-you</a:t>
            </a:r>
          </a:p>
          <a:p>
            <a:endParaRPr lang="en-US" dirty="0"/>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b="1" u="sng" dirty="0" smtClean="0"/>
              <a:t/>
            </a:r>
            <a:br>
              <a:rPr lang="en-US" b="1" u="sng" dirty="0" smtClean="0"/>
            </a:br>
            <a:r>
              <a:rPr lang="en-US" b="1" u="sng" dirty="0" smtClean="0"/>
              <a:t>Introduction </a:t>
            </a:r>
            <a:r>
              <a:rPr lang="en-US" b="1" u="sng" dirty="0" smtClean="0"/>
              <a:t>to concept of face </a:t>
            </a:r>
            <a:r>
              <a:rPr lang="en-US" b="1" u="sng" dirty="0" err="1" smtClean="0"/>
              <a:t>recognisation</a:t>
            </a:r>
            <a:r>
              <a:rPr lang="en-US" dirty="0" smtClean="0"/>
              <a:t/>
            </a:r>
            <a:br>
              <a:rPr lang="en-US" dirty="0" smtClean="0"/>
            </a:br>
            <a:endParaRPr lang="en-US" dirty="0"/>
          </a:p>
        </p:txBody>
      </p:sp>
      <p:sp>
        <p:nvSpPr>
          <p:cNvPr id="3" name="Content Placeholder 2"/>
          <p:cNvSpPr>
            <a:spLocks noGrp="1"/>
          </p:cNvSpPr>
          <p:nvPr>
            <p:ph idx="1"/>
          </p:nvPr>
        </p:nvSpPr>
        <p:spPr>
          <a:xfrm>
            <a:off x="152400" y="1219200"/>
            <a:ext cx="8991600" cy="5638800"/>
          </a:xfrm>
        </p:spPr>
        <p:txBody>
          <a:bodyPr>
            <a:normAutofit fontScale="55000" lnSpcReduction="20000"/>
          </a:bodyPr>
          <a:lstStyle/>
          <a:p>
            <a:pPr>
              <a:buNone/>
            </a:pPr>
            <a:endParaRPr lang="en-US" i="1" dirty="0" smtClean="0"/>
          </a:p>
          <a:p>
            <a:r>
              <a:rPr lang="en-US" i="1" dirty="0" smtClean="0"/>
              <a:t>Humans </a:t>
            </a:r>
            <a:r>
              <a:rPr lang="en-US" i="1" dirty="0" smtClean="0"/>
              <a:t>are very good at recognizing faces and complex patterns. Even a passage of time doesn't effect this capability and therefore it would help if computers become as robust as humans in face recognition. Face recognition system can help in many ways :</a:t>
            </a:r>
            <a:endParaRPr lang="en-US" dirty="0" smtClean="0"/>
          </a:p>
          <a:p>
            <a:pPr>
              <a:buNone/>
            </a:pPr>
            <a:r>
              <a:rPr lang="en-US" b="1" dirty="0" smtClean="0"/>
              <a:t> </a:t>
            </a:r>
            <a:endParaRPr lang="en-US" dirty="0" smtClean="0"/>
          </a:p>
          <a:p>
            <a:pPr>
              <a:buNone/>
            </a:pPr>
            <a:r>
              <a:rPr lang="en-US" b="1" i="1" dirty="0" smtClean="0"/>
              <a:t>1) Checking for criminal records .</a:t>
            </a:r>
            <a:endParaRPr lang="en-US" dirty="0" smtClean="0"/>
          </a:p>
          <a:p>
            <a:pPr>
              <a:buNone/>
            </a:pPr>
            <a:r>
              <a:rPr lang="en-US" b="1" i="1" dirty="0" smtClean="0"/>
              <a:t>2) Enhancement of security by using surveillance cameras in conjunction with face recognition system.</a:t>
            </a:r>
            <a:endParaRPr lang="en-US" dirty="0" smtClean="0"/>
          </a:p>
          <a:p>
            <a:pPr>
              <a:buNone/>
            </a:pPr>
            <a:r>
              <a:rPr lang="en-US" b="1" i="1" dirty="0" smtClean="0"/>
              <a:t>3) Finding lost children's by using the images received  from the cameras fitted at some public places .</a:t>
            </a:r>
            <a:endParaRPr lang="en-US" dirty="0" smtClean="0"/>
          </a:p>
          <a:p>
            <a:pPr>
              <a:buNone/>
            </a:pPr>
            <a:r>
              <a:rPr lang="en-US" b="1" i="1" dirty="0" smtClean="0"/>
              <a:t>4) Knowing in advance if some VIP is entering the hotel.</a:t>
            </a:r>
            <a:endParaRPr lang="en-US" dirty="0" smtClean="0"/>
          </a:p>
          <a:p>
            <a:pPr>
              <a:buNone/>
            </a:pPr>
            <a:r>
              <a:rPr lang="en-US" b="1" i="1" dirty="0" smtClean="0"/>
              <a:t>5) Detection of a criminal at public place.</a:t>
            </a:r>
            <a:endParaRPr lang="en-US" dirty="0" smtClean="0"/>
          </a:p>
          <a:p>
            <a:pPr>
              <a:buNone/>
            </a:pPr>
            <a:r>
              <a:rPr lang="en-US" b="1" i="1" dirty="0" smtClean="0"/>
              <a:t>6) Can be used in different areas of science for comparing a entity with a set of entities.</a:t>
            </a:r>
            <a:endParaRPr lang="en-US" dirty="0" smtClean="0"/>
          </a:p>
          <a:p>
            <a:pPr>
              <a:buNone/>
            </a:pPr>
            <a:r>
              <a:rPr lang="en-US" b="1" i="1" dirty="0" smtClean="0"/>
              <a:t>7) Pattern Recognition.</a:t>
            </a:r>
            <a:endParaRPr lang="en-US" dirty="0" smtClean="0"/>
          </a:p>
          <a:p>
            <a:pPr>
              <a:buNone/>
            </a:pPr>
            <a:r>
              <a:rPr lang="en-US" i="1" dirty="0" smtClean="0"/>
              <a:t> </a:t>
            </a:r>
            <a:endParaRPr lang="en-US" dirty="0" smtClean="0"/>
          </a:p>
          <a:p>
            <a:r>
              <a:rPr lang="en-US" i="1" dirty="0" smtClean="0"/>
              <a:t>This project is a step towards developing a face recognition system which can recognize static images. It can be modified to work with dynamic images. In that case the dynamic images received from the camera can first be converted in to the static one's and then the same procedure can be applied on them. But then there are lots of other things that should be considered. Like distance between the camera and the person, magnification factor, view [top ,side, front] etc</a:t>
            </a:r>
            <a:endParaRPr lang="en-US" dirty="0"/>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lvl="0"/>
            <a:endParaRPr lang="en-US" u="sng" dirty="0" smtClean="0"/>
          </a:p>
          <a:p>
            <a:pPr lvl="0"/>
            <a:r>
              <a:rPr lang="en-US" b="1" u="sng" dirty="0" smtClean="0"/>
              <a:t>Product </a:t>
            </a:r>
            <a:r>
              <a:rPr lang="en-US" b="1" u="sng" dirty="0" smtClean="0"/>
              <a:t>Description</a:t>
            </a:r>
          </a:p>
          <a:p>
            <a:pPr>
              <a:buNone/>
            </a:pPr>
            <a:r>
              <a:rPr lang="en-US" i="1" dirty="0" smtClean="0"/>
              <a:t>     The </a:t>
            </a:r>
            <a:r>
              <a:rPr lang="en-US" i="1" dirty="0" smtClean="0"/>
              <a:t>Face Detection will locate faces in a given image and separate them from the scene. The extracted faces will be further transformed using processing techniques like grayscale transformation</a:t>
            </a:r>
            <a:r>
              <a:rPr lang="en-US" dirty="0" smtClean="0"/>
              <a:t>, histogram equalization.</a:t>
            </a:r>
          </a:p>
          <a:p>
            <a:pPr lvl="0"/>
            <a:r>
              <a:rPr lang="en-US" b="1" u="sng" dirty="0" smtClean="0"/>
              <a:t>Product Features</a:t>
            </a:r>
          </a:p>
          <a:p>
            <a:pPr>
              <a:buNone/>
            </a:pPr>
            <a:r>
              <a:rPr lang="en-US" dirty="0" smtClean="0"/>
              <a:t>     The </a:t>
            </a:r>
            <a:r>
              <a:rPr lang="en-US" dirty="0" smtClean="0"/>
              <a:t>Face Recognition System will recognize faces provided by the detection module. It will use the </a:t>
            </a:r>
            <a:r>
              <a:rPr lang="en-US" dirty="0" err="1" smtClean="0"/>
              <a:t>Eigenfaces</a:t>
            </a:r>
            <a:r>
              <a:rPr lang="en-US" dirty="0" smtClean="0"/>
              <a:t> algorithm for recognition and Principal Component Analysis for dimensionality reduction. The training phase needs a subjects database – each person should have a different folder (unique folder name – ID) with more face pictures in different rotation and lighting conditions. The recognition module will return a list of IDs for the recognized persons, IDs used to extract information from the </a:t>
            </a:r>
            <a:r>
              <a:rPr lang="en-US" dirty="0" err="1" smtClean="0"/>
              <a:t>MySQL</a:t>
            </a:r>
            <a:r>
              <a:rPr lang="en-US" dirty="0" smtClean="0"/>
              <a:t> database.</a:t>
            </a:r>
          </a:p>
          <a:p>
            <a:pPr>
              <a:buNone/>
            </a:pPr>
            <a:endParaRPr lang="en-US" dirty="0" smtClean="0"/>
          </a:p>
          <a:p>
            <a:pPr>
              <a:buNone/>
            </a:pPr>
            <a:endParaRPr lang="en-US" dirty="0" smtClean="0"/>
          </a:p>
          <a:p>
            <a:r>
              <a:rPr lang="en-US" b="1" u="sng" dirty="0" smtClean="0"/>
              <a:t>Security level users</a:t>
            </a:r>
            <a:endParaRPr lang="en-US" b="1" dirty="0" smtClean="0"/>
          </a:p>
          <a:p>
            <a:pPr lvl="0">
              <a:buNone/>
            </a:pPr>
            <a:r>
              <a:rPr lang="en-US" u="sng" dirty="0" smtClean="0"/>
              <a:t>Bank Manager</a:t>
            </a:r>
            <a:r>
              <a:rPr lang="en-US" dirty="0" smtClean="0"/>
              <a:t>- this is the sophisticated user which is having some knowledge about system and handle the privilege for the different types of users.</a:t>
            </a:r>
          </a:p>
          <a:p>
            <a:pPr lvl="0">
              <a:buNone/>
            </a:pPr>
            <a:r>
              <a:rPr lang="en-US" u="sng" dirty="0" smtClean="0"/>
              <a:t>Administrator</a:t>
            </a:r>
            <a:r>
              <a:rPr lang="en-US" dirty="0" smtClean="0"/>
              <a:t>- </a:t>
            </a:r>
            <a:r>
              <a:rPr lang="en-US" dirty="0" smtClean="0"/>
              <a:t>this apply the different types of security policies over the system to increase the robustness of the system.</a:t>
            </a:r>
          </a:p>
          <a:p>
            <a:endParaRPr lang="en-US" dirty="0"/>
          </a:p>
        </p:txBody>
      </p:sp>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idx="1"/>
          </p:nvPr>
        </p:nvSpPr>
        <p:spPr bwMode="auto">
          <a:xfrm>
            <a:off x="0" y="0"/>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Design and Implementation Constraints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will needed windows environment. It will not work on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linux</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platform. The 128MB minimum RAM is required for the system to use. It will only work on single pc not on the network.</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Documentation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on-line help is required for the users so that they can use the system properly. The tool tip text is also being provided for the knowledge of the every function.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System Features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section illustrates the functional features of the system. It gives the total description about the system functionalities that are provided by the system. The features are described below:-</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name and password feature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Description and Priority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is the important feature of the system.  Every user must have user name and password for using the system. This feature has the highest priority.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Stimulus/Response Sequences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After correctly entering the user id and password a new screen will be opened for the user according to their privileges.  After entering the wrong user id and password this will be give message as a dialog box</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Stimulus/Response Sequences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this feature the employee creates the customer account by filling up the form of creating account if any information is wrongly written then it will show the message. If the information is correctly entered then the software show information of account created on the next screen that the account is created.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Due Record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Description and Priority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feature include the managing the customer which don’t pay their installment at proper time. When employee want to see the due installment customer they see the list from this. This has high priority.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cap="small" dirty="0" smtClean="0"/>
              <a:t>Technologies </a:t>
            </a:r>
            <a:r>
              <a:rPr lang="en-US" u="sng" cap="small" dirty="0" smtClean="0"/>
              <a:t>Used</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sz="3500" b="1" u="sng" dirty="0" smtClean="0"/>
              <a:t>Model</a:t>
            </a:r>
            <a:r>
              <a:rPr lang="en-US" sz="3500" b="1" u="sng" dirty="0" smtClean="0"/>
              <a:t>:</a:t>
            </a:r>
          </a:p>
          <a:p>
            <a:pPr lvl="1"/>
            <a:r>
              <a:rPr lang="en-US" dirty="0" smtClean="0"/>
              <a:t>Core Java</a:t>
            </a:r>
          </a:p>
          <a:p>
            <a:pPr lvl="1"/>
            <a:r>
              <a:rPr lang="en-US" dirty="0" smtClean="0"/>
              <a:t>Swing</a:t>
            </a:r>
          </a:p>
          <a:p>
            <a:pPr lvl="1"/>
            <a:r>
              <a:rPr lang="en-US" dirty="0" smtClean="0"/>
              <a:t>Events</a:t>
            </a:r>
          </a:p>
          <a:p>
            <a:pPr lvl="1"/>
            <a:r>
              <a:rPr lang="en-US" dirty="0" smtClean="0"/>
              <a:t>Notepad</a:t>
            </a:r>
          </a:p>
          <a:p>
            <a:pPr lvl="1"/>
            <a:r>
              <a:rPr lang="en-US" dirty="0" smtClean="0"/>
              <a:t>Utilities</a:t>
            </a:r>
          </a:p>
          <a:p>
            <a:pPr>
              <a:buNone/>
            </a:pPr>
            <a:r>
              <a:rPr lang="en-US" b="1" dirty="0" smtClean="0"/>
              <a:t> </a:t>
            </a:r>
            <a:r>
              <a:rPr lang="en-US" b="1" u="sng" dirty="0" smtClean="0"/>
              <a:t>Design</a:t>
            </a:r>
            <a:endParaRPr lang="en-US" b="1" u="sng" dirty="0" smtClean="0"/>
          </a:p>
          <a:p>
            <a:pPr lvl="1"/>
            <a:r>
              <a:rPr lang="en-US" dirty="0" smtClean="0"/>
              <a:t>Swing</a:t>
            </a:r>
          </a:p>
          <a:p>
            <a:pPr lvl="1"/>
            <a:r>
              <a:rPr lang="en-US" dirty="0" err="1" smtClean="0"/>
              <a:t>Awt</a:t>
            </a:r>
            <a:endParaRPr lang="en-US" dirty="0" smtClean="0"/>
          </a:p>
          <a:p>
            <a:pPr lvl="0">
              <a:buNone/>
            </a:pPr>
            <a:r>
              <a:rPr lang="en-US" sz="3300" b="1" u="sng" dirty="0" smtClean="0"/>
              <a:t>Database</a:t>
            </a:r>
          </a:p>
          <a:p>
            <a:pPr lvl="1"/>
            <a:r>
              <a:rPr lang="en-US" dirty="0" smtClean="0"/>
              <a:t>Oracle 10g</a:t>
            </a:r>
          </a:p>
          <a:p>
            <a:pPr lvl="1"/>
            <a:endParaRPr lang="en-US" dirty="0" smtClean="0"/>
          </a:p>
          <a:p>
            <a:endParaRPr lang="en-US" dirty="0"/>
          </a:p>
        </p:txBody>
      </p:sp>
    </p:spTree>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cap="small" dirty="0" smtClean="0"/>
              <a:t>Hardware &amp; Software Used	</a:t>
            </a:r>
            <a:r>
              <a:rPr lang="en-US" b="1" i="1" dirty="0" smtClean="0"/>
              <a:t/>
            </a:r>
            <a:br>
              <a:rPr lang="en-US" b="1" i="1" dirty="0" smtClean="0"/>
            </a:br>
            <a:endParaRPr lang="en-US" dirty="0"/>
          </a:p>
        </p:txBody>
      </p:sp>
      <p:sp>
        <p:nvSpPr>
          <p:cNvPr id="3" name="Content Placeholder 2"/>
          <p:cNvSpPr>
            <a:spLocks noGrp="1"/>
          </p:cNvSpPr>
          <p:nvPr>
            <p:ph idx="1"/>
          </p:nvPr>
        </p:nvSpPr>
        <p:spPr>
          <a:xfrm>
            <a:off x="381000" y="1143000"/>
            <a:ext cx="8382000" cy="5334000"/>
          </a:xfrm>
        </p:spPr>
        <p:txBody>
          <a:bodyPr>
            <a:normAutofit fontScale="77500" lnSpcReduction="20000"/>
          </a:bodyPr>
          <a:lstStyle/>
          <a:p>
            <a:r>
              <a:rPr lang="en-US" b="1" i="1" u="sng" dirty="0" smtClean="0"/>
              <a:t>Software </a:t>
            </a:r>
            <a:r>
              <a:rPr lang="en-US" b="1" i="1" u="sng" dirty="0" smtClean="0"/>
              <a:t>used</a:t>
            </a:r>
            <a:endParaRPr lang="en-US" dirty="0" smtClean="0"/>
          </a:p>
          <a:p>
            <a:pPr>
              <a:buNone/>
            </a:pPr>
            <a:r>
              <a:rPr lang="en-US" dirty="0" smtClean="0"/>
              <a:t> </a:t>
            </a:r>
          </a:p>
          <a:p>
            <a:r>
              <a:rPr lang="en-US" dirty="0" smtClean="0"/>
              <a:t>Operating System     : Window 7</a:t>
            </a:r>
          </a:p>
          <a:p>
            <a:r>
              <a:rPr lang="en-US" dirty="0" smtClean="0"/>
              <a:t>Front End                  : Notepad</a:t>
            </a:r>
          </a:p>
          <a:p>
            <a:r>
              <a:rPr lang="en-US" dirty="0" smtClean="0"/>
              <a:t>Back End                   : Oracle 10g</a:t>
            </a:r>
          </a:p>
          <a:p>
            <a:r>
              <a:rPr lang="en-US" dirty="0" smtClean="0"/>
              <a:t>Language Used         : JAVA</a:t>
            </a:r>
          </a:p>
          <a:p>
            <a:pPr>
              <a:buNone/>
            </a:pPr>
            <a:r>
              <a:rPr lang="en-US" dirty="0" smtClean="0"/>
              <a:t> </a:t>
            </a:r>
          </a:p>
          <a:p>
            <a:pPr>
              <a:buNone/>
            </a:pPr>
            <a:r>
              <a:rPr lang="en-US" dirty="0" smtClean="0"/>
              <a:t> </a:t>
            </a:r>
          </a:p>
          <a:p>
            <a:r>
              <a:rPr lang="en-US" b="1" i="1" u="sng" dirty="0" smtClean="0"/>
              <a:t>Hardware Requirements</a:t>
            </a:r>
            <a:endParaRPr lang="en-US" dirty="0" smtClean="0"/>
          </a:p>
          <a:p>
            <a:pPr>
              <a:buNone/>
            </a:pPr>
            <a:r>
              <a:rPr lang="en-US" b="1" dirty="0" smtClean="0"/>
              <a:t> </a:t>
            </a:r>
            <a:endParaRPr lang="en-US" dirty="0" smtClean="0"/>
          </a:p>
          <a:p>
            <a:r>
              <a:rPr lang="en-US" dirty="0" smtClean="0"/>
              <a:t>Machine                    : Intel core i3</a:t>
            </a:r>
          </a:p>
          <a:p>
            <a:r>
              <a:rPr lang="en-US" dirty="0" smtClean="0"/>
              <a:t>Speed                        : 2.5 GHz and above</a:t>
            </a:r>
          </a:p>
          <a:p>
            <a:r>
              <a:rPr lang="en-US" dirty="0" smtClean="0"/>
              <a:t>Hard Disk                  : 500GB</a:t>
            </a:r>
          </a:p>
          <a:p>
            <a:r>
              <a:rPr lang="en-US" dirty="0" smtClean="0"/>
              <a:t>RAM                         : 4GB</a:t>
            </a:r>
          </a:p>
          <a:p>
            <a:r>
              <a:rPr lang="en-US" dirty="0" smtClean="0"/>
              <a:t> </a:t>
            </a:r>
          </a:p>
          <a:p>
            <a:endParaRPr lang="en-US" dirty="0"/>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cap="small" dirty="0" smtClean="0"/>
              <a:t/>
            </a:r>
            <a:br>
              <a:rPr lang="en-US" i="1" u="sng" cap="small" dirty="0" smtClean="0"/>
            </a:br>
            <a:r>
              <a:rPr lang="en-US" i="1" u="sng" cap="small" dirty="0" smtClean="0"/>
              <a:t>Coding</a:t>
            </a:r>
            <a:r>
              <a:rPr lang="en-US" dirty="0" smtClean="0"/>
              <a:t/>
            </a:r>
            <a:br>
              <a:rPr lang="en-US" dirty="0" smtClean="0"/>
            </a:br>
            <a:endParaRPr lang="en-US" dirty="0"/>
          </a:p>
        </p:txBody>
      </p:sp>
      <p:sp>
        <p:nvSpPr>
          <p:cNvPr id="3" name="Content Placeholder 2"/>
          <p:cNvSpPr>
            <a:spLocks noGrp="1"/>
          </p:cNvSpPr>
          <p:nvPr>
            <p:ph idx="1"/>
          </p:nvPr>
        </p:nvSpPr>
        <p:spPr>
          <a:xfrm>
            <a:off x="381000" y="1295400"/>
            <a:ext cx="8458200" cy="5181600"/>
          </a:xfrm>
        </p:spPr>
        <p:txBody>
          <a:bodyPr/>
          <a:lstStyle/>
          <a:p>
            <a:pPr lvl="0"/>
            <a:r>
              <a:rPr lang="en-US" u="sng" dirty="0" smtClean="0"/>
              <a:t>Home </a:t>
            </a:r>
            <a:r>
              <a:rPr lang="en-US" u="sng" dirty="0" smtClean="0"/>
              <a:t>page.java</a:t>
            </a:r>
            <a:endParaRPr lang="en-US" b="1" i="1" dirty="0" smtClean="0"/>
          </a:p>
          <a:p>
            <a:pPr lvl="0"/>
            <a:r>
              <a:rPr lang="en-US" u="sng" dirty="0" smtClean="0"/>
              <a:t>login java</a:t>
            </a:r>
            <a:endParaRPr lang="en-US" b="1" i="1" dirty="0" smtClean="0"/>
          </a:p>
          <a:p>
            <a:pPr lvl="0"/>
            <a:r>
              <a:rPr lang="en-US" u="sng" dirty="0" smtClean="0"/>
              <a:t>Register.java</a:t>
            </a:r>
            <a:endParaRPr lang="en-US" b="1" i="1" dirty="0" smtClean="0"/>
          </a:p>
          <a:p>
            <a:pPr lvl="0"/>
            <a:r>
              <a:rPr lang="en-US" u="sng" dirty="0" smtClean="0"/>
              <a:t>Sound clip.java</a:t>
            </a:r>
            <a:endParaRPr lang="en-US" b="1" i="1" dirty="0" smtClean="0"/>
          </a:p>
          <a:p>
            <a:endParaRPr lang="en-US" dirty="0" smtClean="0"/>
          </a:p>
          <a:p>
            <a:pPr>
              <a:buNone/>
            </a:pPr>
            <a:r>
              <a:rPr lang="en-US" dirty="0" smtClean="0"/>
              <a:t>These are coding pages </a:t>
            </a:r>
            <a:r>
              <a:rPr lang="en-US" dirty="0" smtClean="0"/>
              <a:t>f</a:t>
            </a:r>
            <a:r>
              <a:rPr lang="en-US" dirty="0" smtClean="0"/>
              <a:t>or login, registry and database connectivity </a:t>
            </a:r>
            <a:endParaRPr lang="en-US" dirty="0"/>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066800" y="1524000"/>
            <a:ext cx="6934200" cy="3733799"/>
          </a:xfrm>
          <a:prstGeom prst="rect">
            <a:avLst/>
          </a:prstGeom>
          <a:noFill/>
          <a:ln w="9525">
            <a:noFill/>
            <a:miter lim="800000"/>
            <a:headEnd/>
            <a:tailEnd/>
          </a:ln>
        </p:spPr>
      </p:pic>
      <p:sp>
        <p:nvSpPr>
          <p:cNvPr id="3" name="TextBox 2"/>
          <p:cNvSpPr txBox="1"/>
          <p:nvPr/>
        </p:nvSpPr>
        <p:spPr>
          <a:xfrm>
            <a:off x="685800" y="304800"/>
            <a:ext cx="7696200" cy="769441"/>
          </a:xfrm>
          <a:prstGeom prst="rect">
            <a:avLst/>
          </a:prstGeom>
          <a:noFill/>
        </p:spPr>
        <p:txBody>
          <a:bodyPr wrap="square" rtlCol="0">
            <a:spAutoFit/>
          </a:bodyPr>
          <a:lstStyle/>
          <a:p>
            <a:r>
              <a:rPr lang="en-US" sz="4400" dirty="0" smtClean="0"/>
              <a:t>                         </a:t>
            </a:r>
            <a:r>
              <a:rPr lang="en-US" sz="4400" dirty="0" err="1" smtClean="0"/>
              <a:t>cmd</a:t>
            </a:r>
            <a:endParaRPr lang="en-US" sz="4400" dirty="0"/>
          </a:p>
        </p:txBody>
      </p:sp>
    </p:spTree>
  </p:cSld>
  <p:clrMapOvr>
    <a:masterClrMapping/>
  </p:clrMapOvr>
  <p:transition>
    <p:wheel spokes="8"/>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TotalTime>
  <Words>856</Words>
  <Application>Microsoft Office PowerPoint</Application>
  <PresentationFormat>On-screen Show (4:3)</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Technic</vt:lpstr>
      <vt:lpstr> Face Recognisation Six weeks Industrial Training Report at Ducat Institute  Submitted by:- Student Name:-Kritika Pandey   DEPARTMENT OF COMPUTER SCIENCE &amp; ENGINEERING Mahaveer Swami Institute Of Technology 2017</vt:lpstr>
      <vt:lpstr>INDEX</vt:lpstr>
      <vt:lpstr> Introduction to concept of face recognisation </vt:lpstr>
      <vt:lpstr>Slide 4</vt:lpstr>
      <vt:lpstr>Slide 5</vt:lpstr>
      <vt:lpstr>Technologies Used</vt:lpstr>
      <vt:lpstr>Hardware &amp; Software Used  </vt:lpstr>
      <vt:lpstr> Coding </vt:lpstr>
      <vt:lpstr>Slide 9</vt:lpstr>
      <vt:lpstr>FLOWCHART</vt:lpstr>
      <vt:lpstr>Slide 11</vt:lpstr>
      <vt:lpstr>Slide 12</vt:lpstr>
      <vt:lpstr>OUTPUT</vt:lpstr>
      <vt:lpstr>Slide 14</vt:lpstr>
      <vt:lpstr>Slide 15</vt:lpstr>
      <vt:lpstr>Slide 16</vt:lpstr>
      <vt:lpstr>Slide 17</vt:lpstr>
      <vt:lpstr>Slide 18</vt:lpstr>
      <vt:lpstr>Conclusion</vt:lpstr>
      <vt:lpstr>FUTURE WORK</vt:lpstr>
      <vt:lpstr>Presented by :- Kritika Pandey B.Tech –CSE 40155102715 5 th sem (3 rd year)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Recognisation Six weeks Industrial Training Report at Ducat Institute  Submitted by:- Student Name:-Kritika Pandey   DEPARTMENT OF COMPUTER SCIENCE&amp; ENGINEERING Mahaveer Swami Institute Of Technology 2017</dc:title>
  <dc:creator>Kritika Pandey</dc:creator>
  <cp:lastModifiedBy>Kritika Pandey</cp:lastModifiedBy>
  <cp:revision>8</cp:revision>
  <dcterms:created xsi:type="dcterms:W3CDTF">2017-11-08T12:25:41Z</dcterms:created>
  <dcterms:modified xsi:type="dcterms:W3CDTF">2017-11-08T15:00:35Z</dcterms:modified>
</cp:coreProperties>
</file>