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5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rgbClr val="1D36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D364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1D36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D364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1D36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133784"/>
            <a:ext cx="3298825" cy="1151255"/>
          </a:xfrm>
          <a:custGeom>
            <a:avLst/>
            <a:gdLst/>
            <a:ahLst/>
            <a:cxnLst/>
            <a:rect l="l" t="t" r="r" b="b"/>
            <a:pathLst>
              <a:path w="3298825" h="1151254">
                <a:moveTo>
                  <a:pt x="1151384" y="1151218"/>
                </a:moveTo>
                <a:lnTo>
                  <a:pt x="0" y="1151218"/>
                </a:lnTo>
                <a:lnTo>
                  <a:pt x="0" y="0"/>
                </a:lnTo>
                <a:lnTo>
                  <a:pt x="1151384" y="1151218"/>
                </a:lnTo>
                <a:close/>
              </a:path>
              <a:path w="3298825" h="1151254">
                <a:moveTo>
                  <a:pt x="3298666" y="1151218"/>
                </a:moveTo>
                <a:lnTo>
                  <a:pt x="2078342" y="1151218"/>
                </a:lnTo>
                <a:lnTo>
                  <a:pt x="2688504" y="541320"/>
                </a:lnTo>
                <a:lnTo>
                  <a:pt x="3298666" y="1151218"/>
                </a:lnTo>
                <a:close/>
              </a:path>
            </a:pathLst>
          </a:custGeom>
          <a:solidFill>
            <a:srgbClr val="1D364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133784"/>
            <a:ext cx="3298825" cy="1151255"/>
          </a:xfrm>
          <a:custGeom>
            <a:avLst/>
            <a:gdLst/>
            <a:ahLst/>
            <a:cxnLst/>
            <a:rect l="l" t="t" r="r" b="b"/>
            <a:pathLst>
              <a:path w="3298825" h="1151254">
                <a:moveTo>
                  <a:pt x="0" y="0"/>
                </a:moveTo>
                <a:lnTo>
                  <a:pt x="1151384" y="1151218"/>
                </a:lnTo>
              </a:path>
              <a:path w="3298825" h="1151254">
                <a:moveTo>
                  <a:pt x="2078342" y="1151218"/>
                </a:moveTo>
                <a:lnTo>
                  <a:pt x="2688504" y="541320"/>
                </a:lnTo>
                <a:lnTo>
                  <a:pt x="3298666" y="1151218"/>
                </a:lnTo>
              </a:path>
            </a:pathLst>
          </a:custGeom>
          <a:ln w="9104">
            <a:solidFill>
              <a:srgbClr val="F49E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994199"/>
            <a:ext cx="2300605" cy="1290955"/>
          </a:xfrm>
          <a:custGeom>
            <a:avLst/>
            <a:gdLst/>
            <a:ahLst/>
            <a:cxnLst/>
            <a:rect l="l" t="t" r="r" b="b"/>
            <a:pathLst>
              <a:path w="2300605" h="1290954">
                <a:moveTo>
                  <a:pt x="2300374" y="1290803"/>
                </a:moveTo>
                <a:lnTo>
                  <a:pt x="0" y="1290803"/>
                </a:lnTo>
                <a:lnTo>
                  <a:pt x="0" y="179404"/>
                </a:lnTo>
                <a:lnTo>
                  <a:pt x="373521" y="0"/>
                </a:lnTo>
                <a:lnTo>
                  <a:pt x="2300374" y="1290803"/>
                </a:lnTo>
                <a:close/>
              </a:path>
            </a:pathLst>
          </a:custGeom>
          <a:solidFill>
            <a:srgbClr val="2EB6D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1D36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359" y="-120154"/>
            <a:ext cx="17805280" cy="27148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rgbClr val="1D36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5426" y="2793726"/>
            <a:ext cx="14777146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D364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estionpro.com/voice-of-customer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questionpro.com/blog/brand-loyalty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14148" y="0"/>
            <a:ext cx="7878445" cy="10295255"/>
            <a:chOff x="10414148" y="0"/>
            <a:chExt cx="7878445" cy="10295255"/>
          </a:xfrm>
        </p:grpSpPr>
        <p:sp>
          <p:nvSpPr>
            <p:cNvPr id="3" name="object 3"/>
            <p:cNvSpPr/>
            <p:nvPr/>
          </p:nvSpPr>
          <p:spPr>
            <a:xfrm>
              <a:off x="10422362" y="68987"/>
              <a:ext cx="7861934" cy="10218420"/>
            </a:xfrm>
            <a:custGeom>
              <a:avLst/>
              <a:gdLst/>
              <a:ahLst/>
              <a:cxnLst/>
              <a:rect l="l" t="t" r="r" b="b"/>
              <a:pathLst>
                <a:path w="7861934" h="10218420">
                  <a:moveTo>
                    <a:pt x="7861613" y="0"/>
                  </a:moveTo>
                  <a:lnTo>
                    <a:pt x="7861613" y="10218005"/>
                  </a:lnTo>
                  <a:lnTo>
                    <a:pt x="0" y="10218005"/>
                  </a:lnTo>
                  <a:lnTo>
                    <a:pt x="5675513" y="4543105"/>
                  </a:lnTo>
                  <a:lnTo>
                    <a:pt x="5675513" y="668731"/>
                  </a:lnTo>
                  <a:lnTo>
                    <a:pt x="6344125" y="0"/>
                  </a:lnTo>
                  <a:lnTo>
                    <a:pt x="7861613" y="0"/>
                  </a:lnTo>
                  <a:close/>
                </a:path>
                <a:path w="7861934" h="10218420">
                  <a:moveTo>
                    <a:pt x="5675513" y="668731"/>
                  </a:moveTo>
                  <a:lnTo>
                    <a:pt x="5675513" y="4543105"/>
                  </a:lnTo>
                  <a:lnTo>
                    <a:pt x="3738675" y="2605918"/>
                  </a:lnTo>
                  <a:lnTo>
                    <a:pt x="5675513" y="668731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22362" y="68986"/>
              <a:ext cx="7861934" cy="10218420"/>
            </a:xfrm>
            <a:custGeom>
              <a:avLst/>
              <a:gdLst/>
              <a:ahLst/>
              <a:cxnLst/>
              <a:rect l="l" t="t" r="r" b="b"/>
              <a:pathLst>
                <a:path w="7861934" h="10218420">
                  <a:moveTo>
                    <a:pt x="0" y="10218006"/>
                  </a:moveTo>
                  <a:lnTo>
                    <a:pt x="5675513" y="4543105"/>
                  </a:lnTo>
                  <a:lnTo>
                    <a:pt x="3738675" y="2605918"/>
                  </a:lnTo>
                  <a:lnTo>
                    <a:pt x="6344125" y="0"/>
                  </a:lnTo>
                  <a:lnTo>
                    <a:pt x="7861613" y="0"/>
                  </a:lnTo>
                </a:path>
              </a:pathLst>
            </a:custGeom>
            <a:ln w="16429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32237" y="0"/>
              <a:ext cx="5351780" cy="10287000"/>
            </a:xfrm>
            <a:custGeom>
              <a:avLst/>
              <a:gdLst/>
              <a:ahLst/>
              <a:cxnLst/>
              <a:rect l="l" t="t" r="r" b="b"/>
              <a:pathLst>
                <a:path w="5351780" h="10287000">
                  <a:moveTo>
                    <a:pt x="5351737" y="0"/>
                  </a:moveTo>
                  <a:lnTo>
                    <a:pt x="5351737" y="10286992"/>
                  </a:lnTo>
                  <a:lnTo>
                    <a:pt x="1650448" y="10286992"/>
                  </a:lnTo>
                  <a:lnTo>
                    <a:pt x="0" y="6851604"/>
                  </a:lnTo>
                  <a:lnTo>
                    <a:pt x="3331558" y="1879656"/>
                  </a:lnTo>
                  <a:lnTo>
                    <a:pt x="3331558" y="0"/>
                  </a:lnTo>
                  <a:lnTo>
                    <a:pt x="5351737" y="0"/>
                  </a:lnTo>
                  <a:close/>
                </a:path>
                <a:path w="5351780" h="10287000">
                  <a:moveTo>
                    <a:pt x="3331558" y="0"/>
                  </a:moveTo>
                  <a:lnTo>
                    <a:pt x="3331558" y="1879656"/>
                  </a:lnTo>
                  <a:lnTo>
                    <a:pt x="1990595" y="0"/>
                  </a:lnTo>
                  <a:lnTo>
                    <a:pt x="3331558" y="0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067305" y="190887"/>
            <a:ext cx="1114425" cy="1114425"/>
            <a:chOff x="7067305" y="190887"/>
            <a:chExt cx="1114425" cy="1114425"/>
          </a:xfrm>
        </p:grpSpPr>
        <p:sp>
          <p:nvSpPr>
            <p:cNvPr id="7" name="object 7"/>
            <p:cNvSpPr/>
            <p:nvPr/>
          </p:nvSpPr>
          <p:spPr>
            <a:xfrm>
              <a:off x="7067305" y="190887"/>
              <a:ext cx="1114425" cy="1114425"/>
            </a:xfrm>
            <a:custGeom>
              <a:avLst/>
              <a:gdLst/>
              <a:ahLst/>
              <a:cxnLst/>
              <a:rect l="l" t="t" r="r" b="b"/>
              <a:pathLst>
                <a:path w="1114425" h="1114425">
                  <a:moveTo>
                    <a:pt x="975121" y="1114424"/>
                  </a:moveTo>
                  <a:lnTo>
                    <a:pt x="139303" y="1114424"/>
                  </a:lnTo>
                  <a:lnTo>
                    <a:pt x="95287" y="1107318"/>
                  </a:lnTo>
                  <a:lnTo>
                    <a:pt x="57049" y="1087535"/>
                  </a:lnTo>
                  <a:lnTo>
                    <a:pt x="26888" y="1057374"/>
                  </a:lnTo>
                  <a:lnTo>
                    <a:pt x="7105" y="1019136"/>
                  </a:lnTo>
                  <a:lnTo>
                    <a:pt x="0" y="975121"/>
                  </a:lnTo>
                  <a:lnTo>
                    <a:pt x="0" y="139303"/>
                  </a:lnTo>
                  <a:lnTo>
                    <a:pt x="7105" y="95287"/>
                  </a:lnTo>
                  <a:lnTo>
                    <a:pt x="26888" y="57049"/>
                  </a:lnTo>
                  <a:lnTo>
                    <a:pt x="57049" y="26888"/>
                  </a:lnTo>
                  <a:lnTo>
                    <a:pt x="95287" y="7105"/>
                  </a:lnTo>
                  <a:lnTo>
                    <a:pt x="139303" y="0"/>
                  </a:lnTo>
                  <a:lnTo>
                    <a:pt x="975121" y="0"/>
                  </a:lnTo>
                  <a:lnTo>
                    <a:pt x="1019136" y="7105"/>
                  </a:lnTo>
                  <a:lnTo>
                    <a:pt x="1057374" y="26888"/>
                  </a:lnTo>
                  <a:lnTo>
                    <a:pt x="1087535" y="57049"/>
                  </a:lnTo>
                  <a:lnTo>
                    <a:pt x="1107318" y="95287"/>
                  </a:lnTo>
                  <a:lnTo>
                    <a:pt x="1114424" y="139303"/>
                  </a:lnTo>
                  <a:lnTo>
                    <a:pt x="1114424" y="975121"/>
                  </a:lnTo>
                  <a:lnTo>
                    <a:pt x="1107318" y="1019136"/>
                  </a:lnTo>
                  <a:lnTo>
                    <a:pt x="1087535" y="1057374"/>
                  </a:lnTo>
                  <a:lnTo>
                    <a:pt x="1057374" y="1087535"/>
                  </a:lnTo>
                  <a:lnTo>
                    <a:pt x="1019136" y="1107318"/>
                  </a:lnTo>
                  <a:lnTo>
                    <a:pt x="975121" y="1114424"/>
                  </a:lnTo>
                  <a:close/>
                </a:path>
              </a:pathLst>
            </a:custGeom>
            <a:solidFill>
              <a:srgbClr val="1C9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76539" y="465036"/>
              <a:ext cx="696595" cy="566420"/>
            </a:xfrm>
            <a:custGeom>
              <a:avLst/>
              <a:gdLst/>
              <a:ahLst/>
              <a:cxnLst/>
              <a:rect l="l" t="t" r="r" b="b"/>
              <a:pathLst>
                <a:path w="696595" h="566419">
                  <a:moveTo>
                    <a:pt x="218705" y="566127"/>
                  </a:moveTo>
                  <a:lnTo>
                    <a:pt x="171086" y="563343"/>
                  </a:lnTo>
                  <a:lnTo>
                    <a:pt x="125071" y="555224"/>
                  </a:lnTo>
                  <a:lnTo>
                    <a:pt x="80996" y="542116"/>
                  </a:lnTo>
                  <a:lnTo>
                    <a:pt x="39194" y="524367"/>
                  </a:lnTo>
                  <a:lnTo>
                    <a:pt x="0" y="502326"/>
                  </a:lnTo>
                  <a:lnTo>
                    <a:pt x="8406" y="503219"/>
                  </a:lnTo>
                  <a:lnTo>
                    <a:pt x="16890" y="503824"/>
                  </a:lnTo>
                  <a:lnTo>
                    <a:pt x="25427" y="504168"/>
                  </a:lnTo>
                  <a:lnTo>
                    <a:pt x="33989" y="504277"/>
                  </a:lnTo>
                  <a:lnTo>
                    <a:pt x="83033" y="500106"/>
                  </a:lnTo>
                  <a:lnTo>
                    <a:pt x="129412" y="488048"/>
                  </a:lnTo>
                  <a:lnTo>
                    <a:pt x="172448" y="468780"/>
                  </a:lnTo>
                  <a:lnTo>
                    <a:pt x="211462" y="442983"/>
                  </a:lnTo>
                  <a:lnTo>
                    <a:pt x="166828" y="435008"/>
                  </a:lnTo>
                  <a:lnTo>
                    <a:pt x="128123" y="414287"/>
                  </a:lnTo>
                  <a:lnTo>
                    <a:pt x="97725" y="383118"/>
                  </a:lnTo>
                  <a:lnTo>
                    <a:pt x="78009" y="343799"/>
                  </a:lnTo>
                  <a:lnTo>
                    <a:pt x="84539" y="344896"/>
                  </a:lnTo>
                  <a:lnTo>
                    <a:pt x="91173" y="345680"/>
                  </a:lnTo>
                  <a:lnTo>
                    <a:pt x="97912" y="346150"/>
                  </a:lnTo>
                  <a:lnTo>
                    <a:pt x="104755" y="346307"/>
                  </a:lnTo>
                  <a:lnTo>
                    <a:pt x="114472" y="345993"/>
                  </a:lnTo>
                  <a:lnTo>
                    <a:pt x="123979" y="345053"/>
                  </a:lnTo>
                  <a:lnTo>
                    <a:pt x="133278" y="343486"/>
                  </a:lnTo>
                  <a:lnTo>
                    <a:pt x="142367" y="341292"/>
                  </a:lnTo>
                  <a:lnTo>
                    <a:pt x="96972" y="323587"/>
                  </a:lnTo>
                  <a:lnTo>
                    <a:pt x="60666" y="292222"/>
                  </a:lnTo>
                  <a:lnTo>
                    <a:pt x="36584" y="250358"/>
                  </a:lnTo>
                  <a:lnTo>
                    <a:pt x="27860" y="201153"/>
                  </a:lnTo>
                  <a:lnTo>
                    <a:pt x="27860" y="199203"/>
                  </a:lnTo>
                  <a:lnTo>
                    <a:pt x="42779" y="206338"/>
                  </a:lnTo>
                  <a:lnTo>
                    <a:pt x="58611" y="211775"/>
                  </a:lnTo>
                  <a:lnTo>
                    <a:pt x="75227" y="215384"/>
                  </a:lnTo>
                  <a:lnTo>
                    <a:pt x="92497" y="217034"/>
                  </a:lnTo>
                  <a:lnTo>
                    <a:pt x="66469" y="194606"/>
                  </a:lnTo>
                  <a:lnTo>
                    <a:pt x="46422" y="166536"/>
                  </a:lnTo>
                  <a:lnTo>
                    <a:pt x="33532" y="133974"/>
                  </a:lnTo>
                  <a:lnTo>
                    <a:pt x="28975" y="98069"/>
                  </a:lnTo>
                  <a:lnTo>
                    <a:pt x="30254" y="78767"/>
                  </a:lnTo>
                  <a:lnTo>
                    <a:pt x="33989" y="60248"/>
                  </a:lnTo>
                  <a:lnTo>
                    <a:pt x="40023" y="42670"/>
                  </a:lnTo>
                  <a:lnTo>
                    <a:pt x="48198" y="26188"/>
                  </a:lnTo>
                  <a:lnTo>
                    <a:pt x="80477" y="61348"/>
                  </a:lnTo>
                  <a:lnTo>
                    <a:pt x="116644" y="92541"/>
                  </a:lnTo>
                  <a:lnTo>
                    <a:pt x="156326" y="119381"/>
                  </a:lnTo>
                  <a:lnTo>
                    <a:pt x="199146" y="141484"/>
                  </a:lnTo>
                  <a:lnTo>
                    <a:pt x="244729" y="158465"/>
                  </a:lnTo>
                  <a:lnTo>
                    <a:pt x="292701" y="169939"/>
                  </a:lnTo>
                  <a:lnTo>
                    <a:pt x="342685" y="175521"/>
                  </a:lnTo>
                  <a:lnTo>
                    <a:pt x="341179" y="167529"/>
                  </a:lnTo>
                  <a:lnTo>
                    <a:pt x="340038" y="159432"/>
                  </a:lnTo>
                  <a:lnTo>
                    <a:pt x="339316" y="151230"/>
                  </a:lnTo>
                  <a:lnTo>
                    <a:pt x="339063" y="142924"/>
                  </a:lnTo>
                  <a:lnTo>
                    <a:pt x="346358" y="97784"/>
                  </a:lnTo>
                  <a:lnTo>
                    <a:pt x="366665" y="58554"/>
                  </a:lnTo>
                  <a:lnTo>
                    <a:pt x="397617" y="27602"/>
                  </a:lnTo>
                  <a:lnTo>
                    <a:pt x="436847" y="7295"/>
                  </a:lnTo>
                  <a:lnTo>
                    <a:pt x="481988" y="0"/>
                  </a:lnTo>
                  <a:lnTo>
                    <a:pt x="511864" y="3134"/>
                  </a:lnTo>
                  <a:lnTo>
                    <a:pt x="539625" y="12119"/>
                  </a:lnTo>
                  <a:lnTo>
                    <a:pt x="564617" y="26328"/>
                  </a:lnTo>
                  <a:lnTo>
                    <a:pt x="586187" y="45134"/>
                  </a:lnTo>
                  <a:lnTo>
                    <a:pt x="610251" y="39344"/>
                  </a:lnTo>
                  <a:lnTo>
                    <a:pt x="633480" y="31621"/>
                  </a:lnTo>
                  <a:lnTo>
                    <a:pt x="655769" y="22018"/>
                  </a:lnTo>
                  <a:lnTo>
                    <a:pt x="677012" y="10587"/>
                  </a:lnTo>
                  <a:lnTo>
                    <a:pt x="666743" y="34586"/>
                  </a:lnTo>
                  <a:lnTo>
                    <a:pt x="652530" y="56104"/>
                  </a:lnTo>
                  <a:lnTo>
                    <a:pt x="634817" y="74644"/>
                  </a:lnTo>
                  <a:lnTo>
                    <a:pt x="614047" y="89711"/>
                  </a:lnTo>
                  <a:lnTo>
                    <a:pt x="635509" y="86263"/>
                  </a:lnTo>
                  <a:lnTo>
                    <a:pt x="656395" y="81352"/>
                  </a:lnTo>
                  <a:lnTo>
                    <a:pt x="676655" y="74979"/>
                  </a:lnTo>
                  <a:lnTo>
                    <a:pt x="696236" y="67144"/>
                  </a:lnTo>
                  <a:lnTo>
                    <a:pt x="680900" y="88009"/>
                  </a:lnTo>
                  <a:lnTo>
                    <a:pt x="663813" y="107437"/>
                  </a:lnTo>
                  <a:lnTo>
                    <a:pt x="645108" y="125246"/>
                  </a:lnTo>
                  <a:lnTo>
                    <a:pt x="624913" y="141253"/>
                  </a:lnTo>
                  <a:lnTo>
                    <a:pt x="625192" y="147382"/>
                  </a:lnTo>
                  <a:lnTo>
                    <a:pt x="625192" y="159641"/>
                  </a:lnTo>
                  <a:lnTo>
                    <a:pt x="623000" y="200416"/>
                  </a:lnTo>
                  <a:lnTo>
                    <a:pt x="616462" y="241547"/>
                  </a:lnTo>
                  <a:lnTo>
                    <a:pt x="605632" y="282492"/>
                  </a:lnTo>
                  <a:lnTo>
                    <a:pt x="590563" y="322712"/>
                  </a:lnTo>
                  <a:lnTo>
                    <a:pt x="571311" y="361666"/>
                  </a:lnTo>
                  <a:lnTo>
                    <a:pt x="547928" y="398814"/>
                  </a:lnTo>
                  <a:lnTo>
                    <a:pt x="520471" y="433615"/>
                  </a:lnTo>
                  <a:lnTo>
                    <a:pt x="488991" y="465529"/>
                  </a:lnTo>
                  <a:lnTo>
                    <a:pt x="453545" y="494016"/>
                  </a:lnTo>
                  <a:lnTo>
                    <a:pt x="414186" y="518535"/>
                  </a:lnTo>
                  <a:lnTo>
                    <a:pt x="370968" y="538546"/>
                  </a:lnTo>
                  <a:lnTo>
                    <a:pt x="323946" y="553509"/>
                  </a:lnTo>
                  <a:lnTo>
                    <a:pt x="273174" y="562882"/>
                  </a:lnTo>
                  <a:lnTo>
                    <a:pt x="218705" y="5661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673179" y="3157612"/>
            <a:ext cx="750570" cy="749935"/>
          </a:xfrm>
          <a:custGeom>
            <a:avLst/>
            <a:gdLst/>
            <a:ahLst/>
            <a:cxnLst/>
            <a:rect l="l" t="t" r="r" b="b"/>
            <a:pathLst>
              <a:path w="750570" h="749935">
                <a:moveTo>
                  <a:pt x="375044" y="749901"/>
                </a:moveTo>
                <a:lnTo>
                  <a:pt x="327997" y="746980"/>
                </a:lnTo>
                <a:lnTo>
                  <a:pt x="282694" y="738452"/>
                </a:lnTo>
                <a:lnTo>
                  <a:pt x="239488" y="724667"/>
                </a:lnTo>
                <a:lnTo>
                  <a:pt x="198728" y="705977"/>
                </a:lnTo>
                <a:lnTo>
                  <a:pt x="160768" y="682733"/>
                </a:lnTo>
                <a:lnTo>
                  <a:pt x="125957" y="655287"/>
                </a:lnTo>
                <a:lnTo>
                  <a:pt x="94648" y="623990"/>
                </a:lnTo>
                <a:lnTo>
                  <a:pt x="67192" y="589192"/>
                </a:lnTo>
                <a:lnTo>
                  <a:pt x="43939" y="551246"/>
                </a:lnTo>
                <a:lnTo>
                  <a:pt x="25243" y="510502"/>
                </a:lnTo>
                <a:lnTo>
                  <a:pt x="11453" y="467312"/>
                </a:lnTo>
                <a:lnTo>
                  <a:pt x="2921" y="422027"/>
                </a:lnTo>
                <a:lnTo>
                  <a:pt x="0" y="374998"/>
                </a:lnTo>
                <a:lnTo>
                  <a:pt x="2921" y="327958"/>
                </a:lnTo>
                <a:lnTo>
                  <a:pt x="11453" y="282662"/>
                </a:lnTo>
                <a:lnTo>
                  <a:pt x="25243" y="239462"/>
                </a:lnTo>
                <a:lnTo>
                  <a:pt x="43939" y="198708"/>
                </a:lnTo>
                <a:lnTo>
                  <a:pt x="67192" y="160752"/>
                </a:lnTo>
                <a:lnTo>
                  <a:pt x="94648" y="125945"/>
                </a:lnTo>
                <a:lnTo>
                  <a:pt x="125957" y="94639"/>
                </a:lnTo>
                <a:lnTo>
                  <a:pt x="160768" y="67186"/>
                </a:lnTo>
                <a:lnTo>
                  <a:pt x="198728" y="43936"/>
                </a:lnTo>
                <a:lnTo>
                  <a:pt x="239488" y="25241"/>
                </a:lnTo>
                <a:lnTo>
                  <a:pt x="282694" y="11452"/>
                </a:lnTo>
                <a:lnTo>
                  <a:pt x="327997" y="2921"/>
                </a:lnTo>
                <a:lnTo>
                  <a:pt x="375044" y="0"/>
                </a:lnTo>
                <a:lnTo>
                  <a:pt x="422080" y="2920"/>
                </a:lnTo>
                <a:lnTo>
                  <a:pt x="467374" y="11449"/>
                </a:lnTo>
                <a:lnTo>
                  <a:pt x="510573" y="25235"/>
                </a:lnTo>
                <a:lnTo>
                  <a:pt x="551326" y="43926"/>
                </a:lnTo>
                <a:lnTo>
                  <a:pt x="589282" y="67173"/>
                </a:lnTo>
                <a:lnTo>
                  <a:pt x="624089" y="94623"/>
                </a:lnTo>
                <a:lnTo>
                  <a:pt x="655395" y="125926"/>
                </a:lnTo>
                <a:lnTo>
                  <a:pt x="682850" y="160731"/>
                </a:lnTo>
                <a:lnTo>
                  <a:pt x="706100" y="198686"/>
                </a:lnTo>
                <a:lnTo>
                  <a:pt x="724796" y="239442"/>
                </a:lnTo>
                <a:lnTo>
                  <a:pt x="738586" y="282647"/>
                </a:lnTo>
                <a:lnTo>
                  <a:pt x="747117" y="327949"/>
                </a:lnTo>
                <a:lnTo>
                  <a:pt x="750039" y="374998"/>
                </a:lnTo>
                <a:lnTo>
                  <a:pt x="747117" y="422027"/>
                </a:lnTo>
                <a:lnTo>
                  <a:pt x="738586" y="467312"/>
                </a:lnTo>
                <a:lnTo>
                  <a:pt x="724796" y="510502"/>
                </a:lnTo>
                <a:lnTo>
                  <a:pt x="706100" y="551246"/>
                </a:lnTo>
                <a:lnTo>
                  <a:pt x="682850" y="589192"/>
                </a:lnTo>
                <a:lnTo>
                  <a:pt x="655395" y="623990"/>
                </a:lnTo>
                <a:lnTo>
                  <a:pt x="624089" y="655287"/>
                </a:lnTo>
                <a:lnTo>
                  <a:pt x="589282" y="682733"/>
                </a:lnTo>
                <a:lnTo>
                  <a:pt x="551326" y="705977"/>
                </a:lnTo>
                <a:lnTo>
                  <a:pt x="510573" y="724667"/>
                </a:lnTo>
                <a:lnTo>
                  <a:pt x="467374" y="738452"/>
                </a:lnTo>
                <a:lnTo>
                  <a:pt x="422080" y="746980"/>
                </a:lnTo>
                <a:lnTo>
                  <a:pt x="375044" y="749901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7857020" y="5314491"/>
            <a:ext cx="919480" cy="430530"/>
            <a:chOff x="7857020" y="5314491"/>
            <a:chExt cx="919480" cy="430530"/>
          </a:xfrm>
        </p:grpSpPr>
        <p:sp>
          <p:nvSpPr>
            <p:cNvPr id="11" name="object 11"/>
            <p:cNvSpPr/>
            <p:nvPr/>
          </p:nvSpPr>
          <p:spPr>
            <a:xfrm>
              <a:off x="8318096" y="5314491"/>
              <a:ext cx="458470" cy="430530"/>
            </a:xfrm>
            <a:custGeom>
              <a:avLst/>
              <a:gdLst/>
              <a:ahLst/>
              <a:cxnLst/>
              <a:rect l="l" t="t" r="r" b="b"/>
              <a:pathLst>
                <a:path w="458470" h="430529">
                  <a:moveTo>
                    <a:pt x="458049" y="430288"/>
                  </a:moveTo>
                  <a:lnTo>
                    <a:pt x="0" y="430288"/>
                  </a:lnTo>
                  <a:lnTo>
                    <a:pt x="0" y="0"/>
                  </a:lnTo>
                  <a:lnTo>
                    <a:pt x="458049" y="0"/>
                  </a:lnTo>
                  <a:lnTo>
                    <a:pt x="458049" y="430288"/>
                  </a:lnTo>
                  <a:close/>
                </a:path>
              </a:pathLst>
            </a:custGeom>
            <a:solidFill>
              <a:srgbClr val="EF8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57020" y="5315114"/>
              <a:ext cx="461645" cy="429259"/>
            </a:xfrm>
            <a:custGeom>
              <a:avLst/>
              <a:gdLst/>
              <a:ahLst/>
              <a:cxnLst/>
              <a:rect l="l" t="t" r="r" b="b"/>
              <a:pathLst>
                <a:path w="461645" h="429260">
                  <a:moveTo>
                    <a:pt x="461073" y="0"/>
                  </a:moveTo>
                  <a:lnTo>
                    <a:pt x="0" y="0"/>
                  </a:lnTo>
                  <a:lnTo>
                    <a:pt x="0" y="426694"/>
                  </a:lnTo>
                  <a:lnTo>
                    <a:pt x="0" y="429234"/>
                  </a:lnTo>
                  <a:lnTo>
                    <a:pt x="461073" y="429234"/>
                  </a:lnTo>
                  <a:lnTo>
                    <a:pt x="461073" y="426694"/>
                  </a:lnTo>
                  <a:lnTo>
                    <a:pt x="461073" y="0"/>
                  </a:lnTo>
                  <a:close/>
                </a:path>
              </a:pathLst>
            </a:custGeom>
            <a:solidFill>
              <a:srgbClr val="F08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252982" y="3157612"/>
            <a:ext cx="750570" cy="749935"/>
          </a:xfrm>
          <a:custGeom>
            <a:avLst/>
            <a:gdLst/>
            <a:ahLst/>
            <a:cxnLst/>
            <a:rect l="l" t="t" r="r" b="b"/>
            <a:pathLst>
              <a:path w="750570" h="749935">
                <a:moveTo>
                  <a:pt x="373500" y="749901"/>
                </a:moveTo>
                <a:lnTo>
                  <a:pt x="326622" y="746811"/>
                </a:lnTo>
                <a:lnTo>
                  <a:pt x="281489" y="738152"/>
                </a:lnTo>
                <a:lnTo>
                  <a:pt x="238451" y="724272"/>
                </a:lnTo>
                <a:lnTo>
                  <a:pt x="197855" y="705519"/>
                </a:lnTo>
                <a:lnTo>
                  <a:pt x="160052" y="682243"/>
                </a:lnTo>
                <a:lnTo>
                  <a:pt x="125389" y="654792"/>
                </a:lnTo>
                <a:lnTo>
                  <a:pt x="94216" y="623514"/>
                </a:lnTo>
                <a:lnTo>
                  <a:pt x="66881" y="588758"/>
                </a:lnTo>
                <a:lnTo>
                  <a:pt x="43734" y="550872"/>
                </a:lnTo>
                <a:lnTo>
                  <a:pt x="25124" y="510204"/>
                </a:lnTo>
                <a:lnTo>
                  <a:pt x="11398" y="467104"/>
                </a:lnTo>
                <a:lnTo>
                  <a:pt x="2907" y="421919"/>
                </a:lnTo>
                <a:lnTo>
                  <a:pt x="0" y="374998"/>
                </a:lnTo>
                <a:lnTo>
                  <a:pt x="2922" y="327949"/>
                </a:lnTo>
                <a:lnTo>
                  <a:pt x="11454" y="282647"/>
                </a:lnTo>
                <a:lnTo>
                  <a:pt x="25244" y="239442"/>
                </a:lnTo>
                <a:lnTo>
                  <a:pt x="43942" y="198686"/>
                </a:lnTo>
                <a:lnTo>
                  <a:pt x="67195" y="160731"/>
                </a:lnTo>
                <a:lnTo>
                  <a:pt x="94652" y="125926"/>
                </a:lnTo>
                <a:lnTo>
                  <a:pt x="125962" y="94623"/>
                </a:lnTo>
                <a:lnTo>
                  <a:pt x="160773" y="67173"/>
                </a:lnTo>
                <a:lnTo>
                  <a:pt x="198734" y="43926"/>
                </a:lnTo>
                <a:lnTo>
                  <a:pt x="239493" y="25235"/>
                </a:lnTo>
                <a:lnTo>
                  <a:pt x="282698" y="11449"/>
                </a:lnTo>
                <a:lnTo>
                  <a:pt x="327999" y="2920"/>
                </a:lnTo>
                <a:lnTo>
                  <a:pt x="375044" y="0"/>
                </a:lnTo>
                <a:lnTo>
                  <a:pt x="422091" y="2920"/>
                </a:lnTo>
                <a:lnTo>
                  <a:pt x="467394" y="11449"/>
                </a:lnTo>
                <a:lnTo>
                  <a:pt x="510602" y="25235"/>
                </a:lnTo>
                <a:lnTo>
                  <a:pt x="551362" y="43926"/>
                </a:lnTo>
                <a:lnTo>
                  <a:pt x="589324" y="67173"/>
                </a:lnTo>
                <a:lnTo>
                  <a:pt x="624136" y="94623"/>
                </a:lnTo>
                <a:lnTo>
                  <a:pt x="655447" y="125926"/>
                </a:lnTo>
                <a:lnTo>
                  <a:pt x="682904" y="160731"/>
                </a:lnTo>
                <a:lnTo>
                  <a:pt x="706158" y="198686"/>
                </a:lnTo>
                <a:lnTo>
                  <a:pt x="724856" y="239442"/>
                </a:lnTo>
                <a:lnTo>
                  <a:pt x="738646" y="282647"/>
                </a:lnTo>
                <a:lnTo>
                  <a:pt x="747178" y="327949"/>
                </a:lnTo>
                <a:lnTo>
                  <a:pt x="750101" y="374998"/>
                </a:lnTo>
                <a:lnTo>
                  <a:pt x="747178" y="422027"/>
                </a:lnTo>
                <a:lnTo>
                  <a:pt x="738646" y="467312"/>
                </a:lnTo>
                <a:lnTo>
                  <a:pt x="724856" y="510502"/>
                </a:lnTo>
                <a:lnTo>
                  <a:pt x="706158" y="551246"/>
                </a:lnTo>
                <a:lnTo>
                  <a:pt x="682904" y="589192"/>
                </a:lnTo>
                <a:lnTo>
                  <a:pt x="655447" y="623990"/>
                </a:lnTo>
                <a:lnTo>
                  <a:pt x="624136" y="655287"/>
                </a:lnTo>
                <a:lnTo>
                  <a:pt x="589324" y="682733"/>
                </a:lnTo>
                <a:lnTo>
                  <a:pt x="551362" y="705977"/>
                </a:lnTo>
                <a:lnTo>
                  <a:pt x="510602" y="724667"/>
                </a:lnTo>
                <a:lnTo>
                  <a:pt x="467394" y="738452"/>
                </a:lnTo>
                <a:lnTo>
                  <a:pt x="422091" y="746980"/>
                </a:lnTo>
                <a:lnTo>
                  <a:pt x="373500" y="749901"/>
                </a:lnTo>
                <a:close/>
              </a:path>
            </a:pathLst>
          </a:custGeom>
          <a:solidFill>
            <a:srgbClr val="EC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473743" y="5314491"/>
            <a:ext cx="1383665" cy="430530"/>
            <a:chOff x="6473743" y="5314491"/>
            <a:chExt cx="1383665" cy="430530"/>
          </a:xfrm>
        </p:grpSpPr>
        <p:sp>
          <p:nvSpPr>
            <p:cNvPr id="15" name="object 15"/>
            <p:cNvSpPr/>
            <p:nvPr/>
          </p:nvSpPr>
          <p:spPr>
            <a:xfrm>
              <a:off x="7395934" y="5315114"/>
              <a:ext cx="461645" cy="429259"/>
            </a:xfrm>
            <a:custGeom>
              <a:avLst/>
              <a:gdLst/>
              <a:ahLst/>
              <a:cxnLst/>
              <a:rect l="l" t="t" r="r" b="b"/>
              <a:pathLst>
                <a:path w="461645" h="429260">
                  <a:moveTo>
                    <a:pt x="461086" y="0"/>
                  </a:moveTo>
                  <a:lnTo>
                    <a:pt x="0" y="0"/>
                  </a:lnTo>
                  <a:lnTo>
                    <a:pt x="0" y="426694"/>
                  </a:lnTo>
                  <a:lnTo>
                    <a:pt x="0" y="429234"/>
                  </a:lnTo>
                  <a:lnTo>
                    <a:pt x="461086" y="429234"/>
                  </a:lnTo>
                  <a:lnTo>
                    <a:pt x="461086" y="426694"/>
                  </a:lnTo>
                  <a:lnTo>
                    <a:pt x="461086" y="0"/>
                  </a:lnTo>
                  <a:close/>
                </a:path>
              </a:pathLst>
            </a:custGeom>
            <a:solidFill>
              <a:srgbClr val="EF8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4818" y="5314491"/>
              <a:ext cx="461645" cy="430530"/>
            </a:xfrm>
            <a:custGeom>
              <a:avLst/>
              <a:gdLst/>
              <a:ahLst/>
              <a:cxnLst/>
              <a:rect l="l" t="t" r="r" b="b"/>
              <a:pathLst>
                <a:path w="461645" h="430529">
                  <a:moveTo>
                    <a:pt x="461125" y="430288"/>
                  </a:moveTo>
                  <a:lnTo>
                    <a:pt x="0" y="430288"/>
                  </a:lnTo>
                  <a:lnTo>
                    <a:pt x="0" y="0"/>
                  </a:lnTo>
                  <a:lnTo>
                    <a:pt x="461125" y="0"/>
                  </a:lnTo>
                  <a:lnTo>
                    <a:pt x="461125" y="430288"/>
                  </a:lnTo>
                  <a:close/>
                </a:path>
              </a:pathLst>
            </a:custGeom>
            <a:solidFill>
              <a:srgbClr val="F08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73743" y="5314491"/>
              <a:ext cx="461645" cy="430530"/>
            </a:xfrm>
            <a:custGeom>
              <a:avLst/>
              <a:gdLst/>
              <a:ahLst/>
              <a:cxnLst/>
              <a:rect l="l" t="t" r="r" b="b"/>
              <a:pathLst>
                <a:path w="461645" h="430529">
                  <a:moveTo>
                    <a:pt x="461074" y="430288"/>
                  </a:moveTo>
                  <a:lnTo>
                    <a:pt x="0" y="430288"/>
                  </a:lnTo>
                  <a:lnTo>
                    <a:pt x="0" y="0"/>
                  </a:lnTo>
                  <a:lnTo>
                    <a:pt x="461074" y="0"/>
                  </a:lnTo>
                  <a:lnTo>
                    <a:pt x="461074" y="430288"/>
                  </a:lnTo>
                  <a:close/>
                </a:path>
              </a:pathLst>
            </a:custGeom>
            <a:solidFill>
              <a:srgbClr val="EF8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829750" y="3157612"/>
            <a:ext cx="750570" cy="749935"/>
          </a:xfrm>
          <a:custGeom>
            <a:avLst/>
            <a:gdLst/>
            <a:ahLst/>
            <a:cxnLst/>
            <a:rect l="l" t="t" r="r" b="b"/>
            <a:pathLst>
              <a:path w="750570" h="749935">
                <a:moveTo>
                  <a:pt x="375048" y="749901"/>
                </a:moveTo>
                <a:lnTo>
                  <a:pt x="328001" y="746980"/>
                </a:lnTo>
                <a:lnTo>
                  <a:pt x="282699" y="738452"/>
                </a:lnTo>
                <a:lnTo>
                  <a:pt x="239493" y="724667"/>
                </a:lnTo>
                <a:lnTo>
                  <a:pt x="198733" y="705977"/>
                </a:lnTo>
                <a:lnTo>
                  <a:pt x="160772" y="682733"/>
                </a:lnTo>
                <a:lnTo>
                  <a:pt x="125961" y="655287"/>
                </a:lnTo>
                <a:lnTo>
                  <a:pt x="94651" y="623990"/>
                </a:lnTo>
                <a:lnTo>
                  <a:pt x="67194" y="589192"/>
                </a:lnTo>
                <a:lnTo>
                  <a:pt x="43941" y="551246"/>
                </a:lnTo>
                <a:lnTo>
                  <a:pt x="25244" y="510502"/>
                </a:lnTo>
                <a:lnTo>
                  <a:pt x="11454" y="467312"/>
                </a:lnTo>
                <a:lnTo>
                  <a:pt x="2922" y="422027"/>
                </a:lnTo>
                <a:lnTo>
                  <a:pt x="0" y="374998"/>
                </a:lnTo>
                <a:lnTo>
                  <a:pt x="2922" y="327958"/>
                </a:lnTo>
                <a:lnTo>
                  <a:pt x="11454" y="282662"/>
                </a:lnTo>
                <a:lnTo>
                  <a:pt x="25244" y="239462"/>
                </a:lnTo>
                <a:lnTo>
                  <a:pt x="43941" y="198708"/>
                </a:lnTo>
                <a:lnTo>
                  <a:pt x="67194" y="160752"/>
                </a:lnTo>
                <a:lnTo>
                  <a:pt x="94651" y="125945"/>
                </a:lnTo>
                <a:lnTo>
                  <a:pt x="125961" y="94639"/>
                </a:lnTo>
                <a:lnTo>
                  <a:pt x="160772" y="67186"/>
                </a:lnTo>
                <a:lnTo>
                  <a:pt x="198733" y="43936"/>
                </a:lnTo>
                <a:lnTo>
                  <a:pt x="239493" y="25241"/>
                </a:lnTo>
                <a:lnTo>
                  <a:pt x="282699" y="11452"/>
                </a:lnTo>
                <a:lnTo>
                  <a:pt x="328001" y="2921"/>
                </a:lnTo>
                <a:lnTo>
                  <a:pt x="375048" y="0"/>
                </a:lnTo>
                <a:lnTo>
                  <a:pt x="422083" y="2920"/>
                </a:lnTo>
                <a:lnTo>
                  <a:pt x="467376" y="11449"/>
                </a:lnTo>
                <a:lnTo>
                  <a:pt x="510575" y="25235"/>
                </a:lnTo>
                <a:lnTo>
                  <a:pt x="551329" y="43926"/>
                </a:lnTo>
                <a:lnTo>
                  <a:pt x="589285" y="67173"/>
                </a:lnTo>
                <a:lnTo>
                  <a:pt x="624092" y="94623"/>
                </a:lnTo>
                <a:lnTo>
                  <a:pt x="655399" y="125926"/>
                </a:lnTo>
                <a:lnTo>
                  <a:pt x="682854" y="160731"/>
                </a:lnTo>
                <a:lnTo>
                  <a:pt x="706106" y="198686"/>
                </a:lnTo>
                <a:lnTo>
                  <a:pt x="724802" y="239442"/>
                </a:lnTo>
                <a:lnTo>
                  <a:pt x="738592" y="282647"/>
                </a:lnTo>
                <a:lnTo>
                  <a:pt x="747124" y="327949"/>
                </a:lnTo>
                <a:lnTo>
                  <a:pt x="750046" y="374998"/>
                </a:lnTo>
                <a:lnTo>
                  <a:pt x="747124" y="422027"/>
                </a:lnTo>
                <a:lnTo>
                  <a:pt x="738592" y="467312"/>
                </a:lnTo>
                <a:lnTo>
                  <a:pt x="724802" y="510502"/>
                </a:lnTo>
                <a:lnTo>
                  <a:pt x="706106" y="551246"/>
                </a:lnTo>
                <a:lnTo>
                  <a:pt x="682854" y="589192"/>
                </a:lnTo>
                <a:lnTo>
                  <a:pt x="655399" y="623990"/>
                </a:lnTo>
                <a:lnTo>
                  <a:pt x="624092" y="655287"/>
                </a:lnTo>
                <a:lnTo>
                  <a:pt x="589285" y="682733"/>
                </a:lnTo>
                <a:lnTo>
                  <a:pt x="551329" y="705977"/>
                </a:lnTo>
                <a:lnTo>
                  <a:pt x="510575" y="724667"/>
                </a:lnTo>
                <a:lnTo>
                  <a:pt x="467376" y="738452"/>
                </a:lnTo>
                <a:lnTo>
                  <a:pt x="422083" y="746980"/>
                </a:lnTo>
                <a:lnTo>
                  <a:pt x="375048" y="749901"/>
                </a:lnTo>
                <a:close/>
              </a:path>
            </a:pathLst>
          </a:custGeom>
          <a:solidFill>
            <a:srgbClr val="61E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018359" y="4241360"/>
            <a:ext cx="3213735" cy="1940560"/>
            <a:chOff x="6018359" y="4241360"/>
            <a:chExt cx="3213735" cy="1940560"/>
          </a:xfrm>
        </p:grpSpPr>
        <p:sp>
          <p:nvSpPr>
            <p:cNvPr id="20" name="object 20"/>
            <p:cNvSpPr/>
            <p:nvPr/>
          </p:nvSpPr>
          <p:spPr>
            <a:xfrm>
              <a:off x="6091021" y="4311878"/>
              <a:ext cx="3071495" cy="1798320"/>
            </a:xfrm>
            <a:custGeom>
              <a:avLst/>
              <a:gdLst/>
              <a:ahLst/>
              <a:cxnLst/>
              <a:rect l="l" t="t" r="r" b="b"/>
              <a:pathLst>
                <a:path w="3071495" h="1798320">
                  <a:moveTo>
                    <a:pt x="3070923" y="0"/>
                  </a:moveTo>
                  <a:lnTo>
                    <a:pt x="2685123" y="0"/>
                  </a:lnTo>
                  <a:lnTo>
                    <a:pt x="2685123" y="1003236"/>
                  </a:lnTo>
                  <a:lnTo>
                    <a:pt x="2685123" y="1432471"/>
                  </a:lnTo>
                  <a:lnTo>
                    <a:pt x="382714" y="1432471"/>
                  </a:lnTo>
                  <a:lnTo>
                    <a:pt x="382714" y="1003236"/>
                  </a:lnTo>
                  <a:lnTo>
                    <a:pt x="2685123" y="1003236"/>
                  </a:lnTo>
                  <a:lnTo>
                    <a:pt x="2685123" y="0"/>
                  </a:lnTo>
                  <a:lnTo>
                    <a:pt x="0" y="0"/>
                  </a:lnTo>
                  <a:lnTo>
                    <a:pt x="0" y="1003236"/>
                  </a:lnTo>
                  <a:lnTo>
                    <a:pt x="0" y="1432471"/>
                  </a:lnTo>
                  <a:lnTo>
                    <a:pt x="0" y="1798205"/>
                  </a:lnTo>
                  <a:lnTo>
                    <a:pt x="3070923" y="1798205"/>
                  </a:lnTo>
                  <a:lnTo>
                    <a:pt x="3070923" y="1432902"/>
                  </a:lnTo>
                  <a:lnTo>
                    <a:pt x="3070923" y="1432471"/>
                  </a:lnTo>
                  <a:lnTo>
                    <a:pt x="3070923" y="1003236"/>
                  </a:lnTo>
                  <a:lnTo>
                    <a:pt x="3070923" y="1002614"/>
                  </a:lnTo>
                  <a:lnTo>
                    <a:pt x="3070923" y="0"/>
                  </a:lnTo>
                  <a:close/>
                </a:path>
              </a:pathLst>
            </a:custGeom>
            <a:solidFill>
              <a:srgbClr val="8F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8352" y="4241367"/>
              <a:ext cx="3213735" cy="1940560"/>
            </a:xfrm>
            <a:custGeom>
              <a:avLst/>
              <a:gdLst/>
              <a:ahLst/>
              <a:cxnLst/>
              <a:rect l="l" t="t" r="r" b="b"/>
              <a:pathLst>
                <a:path w="3213734" h="1940560">
                  <a:moveTo>
                    <a:pt x="755548" y="771906"/>
                  </a:moveTo>
                  <a:lnTo>
                    <a:pt x="749960" y="744220"/>
                  </a:lnTo>
                  <a:lnTo>
                    <a:pt x="734707" y="721614"/>
                  </a:lnTo>
                  <a:lnTo>
                    <a:pt x="712089" y="706374"/>
                  </a:lnTo>
                  <a:lnTo>
                    <a:pt x="684377" y="700786"/>
                  </a:lnTo>
                  <a:lnTo>
                    <a:pt x="453847" y="700786"/>
                  </a:lnTo>
                  <a:lnTo>
                    <a:pt x="426161" y="706374"/>
                  </a:lnTo>
                  <a:lnTo>
                    <a:pt x="403555" y="721614"/>
                  </a:lnTo>
                  <a:lnTo>
                    <a:pt x="388315" y="744220"/>
                  </a:lnTo>
                  <a:lnTo>
                    <a:pt x="382714" y="771906"/>
                  </a:lnTo>
                  <a:lnTo>
                    <a:pt x="388315" y="799579"/>
                  </a:lnTo>
                  <a:lnTo>
                    <a:pt x="403555" y="822198"/>
                  </a:lnTo>
                  <a:lnTo>
                    <a:pt x="426161" y="837463"/>
                  </a:lnTo>
                  <a:lnTo>
                    <a:pt x="453847" y="843051"/>
                  </a:lnTo>
                  <a:lnTo>
                    <a:pt x="684377" y="843051"/>
                  </a:lnTo>
                  <a:lnTo>
                    <a:pt x="712089" y="837463"/>
                  </a:lnTo>
                  <a:lnTo>
                    <a:pt x="734707" y="822198"/>
                  </a:lnTo>
                  <a:lnTo>
                    <a:pt x="749960" y="799579"/>
                  </a:lnTo>
                  <a:lnTo>
                    <a:pt x="755548" y="771906"/>
                  </a:lnTo>
                  <a:close/>
                </a:path>
                <a:path w="3213734" h="1940560">
                  <a:moveTo>
                    <a:pt x="1274279" y="771906"/>
                  </a:moveTo>
                  <a:lnTo>
                    <a:pt x="1268691" y="744220"/>
                  </a:lnTo>
                  <a:lnTo>
                    <a:pt x="1253451" y="721614"/>
                  </a:lnTo>
                  <a:lnTo>
                    <a:pt x="1230820" y="706374"/>
                  </a:lnTo>
                  <a:lnTo>
                    <a:pt x="1203109" y="700786"/>
                  </a:lnTo>
                  <a:lnTo>
                    <a:pt x="972578" y="700786"/>
                  </a:lnTo>
                  <a:lnTo>
                    <a:pt x="944892" y="706374"/>
                  </a:lnTo>
                  <a:lnTo>
                    <a:pt x="922261" y="721614"/>
                  </a:lnTo>
                  <a:lnTo>
                    <a:pt x="906995" y="744220"/>
                  </a:lnTo>
                  <a:lnTo>
                    <a:pt x="901407" y="771906"/>
                  </a:lnTo>
                  <a:lnTo>
                    <a:pt x="906995" y="799579"/>
                  </a:lnTo>
                  <a:lnTo>
                    <a:pt x="922261" y="822198"/>
                  </a:lnTo>
                  <a:lnTo>
                    <a:pt x="944892" y="837463"/>
                  </a:lnTo>
                  <a:lnTo>
                    <a:pt x="972578" y="843051"/>
                  </a:lnTo>
                  <a:lnTo>
                    <a:pt x="1203109" y="843051"/>
                  </a:lnTo>
                  <a:lnTo>
                    <a:pt x="1230820" y="837463"/>
                  </a:lnTo>
                  <a:lnTo>
                    <a:pt x="1253451" y="822198"/>
                  </a:lnTo>
                  <a:lnTo>
                    <a:pt x="1268691" y="799579"/>
                  </a:lnTo>
                  <a:lnTo>
                    <a:pt x="1274279" y="771906"/>
                  </a:lnTo>
                  <a:close/>
                </a:path>
                <a:path w="3213734" h="1940560">
                  <a:moveTo>
                    <a:pt x="1793024" y="771906"/>
                  </a:moveTo>
                  <a:lnTo>
                    <a:pt x="1787436" y="744220"/>
                  </a:lnTo>
                  <a:lnTo>
                    <a:pt x="1772183" y="721614"/>
                  </a:lnTo>
                  <a:lnTo>
                    <a:pt x="1749564" y="706374"/>
                  </a:lnTo>
                  <a:lnTo>
                    <a:pt x="1721853" y="700786"/>
                  </a:lnTo>
                  <a:lnTo>
                    <a:pt x="1491310" y="700786"/>
                  </a:lnTo>
                  <a:lnTo>
                    <a:pt x="1463624" y="706374"/>
                  </a:lnTo>
                  <a:lnTo>
                    <a:pt x="1441005" y="721614"/>
                  </a:lnTo>
                  <a:lnTo>
                    <a:pt x="1425752" y="744220"/>
                  </a:lnTo>
                  <a:lnTo>
                    <a:pt x="1420152" y="771906"/>
                  </a:lnTo>
                  <a:lnTo>
                    <a:pt x="1425752" y="799579"/>
                  </a:lnTo>
                  <a:lnTo>
                    <a:pt x="1441005" y="822198"/>
                  </a:lnTo>
                  <a:lnTo>
                    <a:pt x="1463624" y="837463"/>
                  </a:lnTo>
                  <a:lnTo>
                    <a:pt x="1491310" y="843051"/>
                  </a:lnTo>
                  <a:lnTo>
                    <a:pt x="1721853" y="843051"/>
                  </a:lnTo>
                  <a:lnTo>
                    <a:pt x="1749564" y="837463"/>
                  </a:lnTo>
                  <a:lnTo>
                    <a:pt x="1772183" y="822198"/>
                  </a:lnTo>
                  <a:lnTo>
                    <a:pt x="1787436" y="799579"/>
                  </a:lnTo>
                  <a:lnTo>
                    <a:pt x="1793024" y="771906"/>
                  </a:lnTo>
                  <a:close/>
                </a:path>
                <a:path w="3213734" h="1940560">
                  <a:moveTo>
                    <a:pt x="2311755" y="771906"/>
                  </a:moveTo>
                  <a:lnTo>
                    <a:pt x="2306155" y="744220"/>
                  </a:lnTo>
                  <a:lnTo>
                    <a:pt x="2290902" y="721614"/>
                  </a:lnTo>
                  <a:lnTo>
                    <a:pt x="2268270" y="706374"/>
                  </a:lnTo>
                  <a:lnTo>
                    <a:pt x="2240584" y="700786"/>
                  </a:lnTo>
                  <a:lnTo>
                    <a:pt x="2010041" y="700786"/>
                  </a:lnTo>
                  <a:lnTo>
                    <a:pt x="1982355" y="706374"/>
                  </a:lnTo>
                  <a:lnTo>
                    <a:pt x="1959737" y="721614"/>
                  </a:lnTo>
                  <a:lnTo>
                    <a:pt x="1944484" y="744220"/>
                  </a:lnTo>
                  <a:lnTo>
                    <a:pt x="1938883" y="771906"/>
                  </a:lnTo>
                  <a:lnTo>
                    <a:pt x="1944484" y="799579"/>
                  </a:lnTo>
                  <a:lnTo>
                    <a:pt x="1959737" y="822198"/>
                  </a:lnTo>
                  <a:lnTo>
                    <a:pt x="1982355" y="837463"/>
                  </a:lnTo>
                  <a:lnTo>
                    <a:pt x="2010041" y="843051"/>
                  </a:lnTo>
                  <a:lnTo>
                    <a:pt x="2240584" y="843051"/>
                  </a:lnTo>
                  <a:lnTo>
                    <a:pt x="2268270" y="837463"/>
                  </a:lnTo>
                  <a:lnTo>
                    <a:pt x="2290902" y="822198"/>
                  </a:lnTo>
                  <a:lnTo>
                    <a:pt x="2306155" y="799579"/>
                  </a:lnTo>
                  <a:lnTo>
                    <a:pt x="2311755" y="771906"/>
                  </a:lnTo>
                  <a:close/>
                </a:path>
                <a:path w="3213734" h="1940560">
                  <a:moveTo>
                    <a:pt x="2827401" y="1073086"/>
                  </a:moveTo>
                  <a:lnTo>
                    <a:pt x="2821813" y="1045413"/>
                  </a:lnTo>
                  <a:lnTo>
                    <a:pt x="2806573" y="1022807"/>
                  </a:lnTo>
                  <a:lnTo>
                    <a:pt x="2783954" y="1007567"/>
                  </a:lnTo>
                  <a:lnTo>
                    <a:pt x="2756243" y="1001979"/>
                  </a:lnTo>
                  <a:lnTo>
                    <a:pt x="2685123" y="1001979"/>
                  </a:lnTo>
                  <a:lnTo>
                    <a:pt x="2685123" y="1144244"/>
                  </a:lnTo>
                  <a:lnTo>
                    <a:pt x="2685123" y="1432255"/>
                  </a:lnTo>
                  <a:lnTo>
                    <a:pt x="2369362" y="1432255"/>
                  </a:lnTo>
                  <a:lnTo>
                    <a:pt x="2369362" y="1144244"/>
                  </a:lnTo>
                  <a:lnTo>
                    <a:pt x="2685123" y="1144244"/>
                  </a:lnTo>
                  <a:lnTo>
                    <a:pt x="2685123" y="1001979"/>
                  </a:lnTo>
                  <a:lnTo>
                    <a:pt x="2227084" y="1001979"/>
                  </a:lnTo>
                  <a:lnTo>
                    <a:pt x="2227084" y="1144244"/>
                  </a:lnTo>
                  <a:lnTo>
                    <a:pt x="2227084" y="1432255"/>
                  </a:lnTo>
                  <a:lnTo>
                    <a:pt x="1908289" y="1432255"/>
                  </a:lnTo>
                  <a:lnTo>
                    <a:pt x="1908289" y="1144244"/>
                  </a:lnTo>
                  <a:lnTo>
                    <a:pt x="2227084" y="1144244"/>
                  </a:lnTo>
                  <a:lnTo>
                    <a:pt x="2227084" y="1001979"/>
                  </a:lnTo>
                  <a:lnTo>
                    <a:pt x="1766011" y="1001979"/>
                  </a:lnTo>
                  <a:lnTo>
                    <a:pt x="1766011" y="1144244"/>
                  </a:lnTo>
                  <a:lnTo>
                    <a:pt x="1766011" y="1432255"/>
                  </a:lnTo>
                  <a:lnTo>
                    <a:pt x="1447165" y="1432255"/>
                  </a:lnTo>
                  <a:lnTo>
                    <a:pt x="1447165" y="1144244"/>
                  </a:lnTo>
                  <a:lnTo>
                    <a:pt x="1766011" y="1144244"/>
                  </a:lnTo>
                  <a:lnTo>
                    <a:pt x="1766011" y="1001979"/>
                  </a:lnTo>
                  <a:lnTo>
                    <a:pt x="1304886" y="1001979"/>
                  </a:lnTo>
                  <a:lnTo>
                    <a:pt x="1304886" y="1144244"/>
                  </a:lnTo>
                  <a:lnTo>
                    <a:pt x="1304886" y="1432255"/>
                  </a:lnTo>
                  <a:lnTo>
                    <a:pt x="986091" y="1432255"/>
                  </a:lnTo>
                  <a:lnTo>
                    <a:pt x="986091" y="1144244"/>
                  </a:lnTo>
                  <a:lnTo>
                    <a:pt x="1304886" y="1144244"/>
                  </a:lnTo>
                  <a:lnTo>
                    <a:pt x="1304886" y="1001979"/>
                  </a:lnTo>
                  <a:lnTo>
                    <a:pt x="843788" y="1001979"/>
                  </a:lnTo>
                  <a:lnTo>
                    <a:pt x="843788" y="1144244"/>
                  </a:lnTo>
                  <a:lnTo>
                    <a:pt x="843788" y="1432255"/>
                  </a:lnTo>
                  <a:lnTo>
                    <a:pt x="525005" y="1432255"/>
                  </a:lnTo>
                  <a:lnTo>
                    <a:pt x="525005" y="1144244"/>
                  </a:lnTo>
                  <a:lnTo>
                    <a:pt x="843788" y="1144244"/>
                  </a:lnTo>
                  <a:lnTo>
                    <a:pt x="843788" y="1001979"/>
                  </a:lnTo>
                  <a:lnTo>
                    <a:pt x="453847" y="1001979"/>
                  </a:lnTo>
                  <a:lnTo>
                    <a:pt x="426161" y="1007567"/>
                  </a:lnTo>
                  <a:lnTo>
                    <a:pt x="403555" y="1022807"/>
                  </a:lnTo>
                  <a:lnTo>
                    <a:pt x="388315" y="1045413"/>
                  </a:lnTo>
                  <a:lnTo>
                    <a:pt x="382714" y="1073086"/>
                  </a:lnTo>
                  <a:lnTo>
                    <a:pt x="382714" y="1503413"/>
                  </a:lnTo>
                  <a:lnTo>
                    <a:pt x="388315" y="1531099"/>
                  </a:lnTo>
                  <a:lnTo>
                    <a:pt x="403555" y="1553705"/>
                  </a:lnTo>
                  <a:lnTo>
                    <a:pt x="426161" y="1568945"/>
                  </a:lnTo>
                  <a:lnTo>
                    <a:pt x="453847" y="1574533"/>
                  </a:lnTo>
                  <a:lnTo>
                    <a:pt x="2756243" y="1574533"/>
                  </a:lnTo>
                  <a:lnTo>
                    <a:pt x="2783954" y="1568945"/>
                  </a:lnTo>
                  <a:lnTo>
                    <a:pt x="2806573" y="1553705"/>
                  </a:lnTo>
                  <a:lnTo>
                    <a:pt x="2821813" y="1531099"/>
                  </a:lnTo>
                  <a:lnTo>
                    <a:pt x="2827401" y="1503413"/>
                  </a:lnTo>
                  <a:lnTo>
                    <a:pt x="2827401" y="1432255"/>
                  </a:lnTo>
                  <a:lnTo>
                    <a:pt x="2827401" y="1144244"/>
                  </a:lnTo>
                  <a:lnTo>
                    <a:pt x="2827401" y="1073086"/>
                  </a:lnTo>
                  <a:close/>
                </a:path>
                <a:path w="3213734" h="1940560">
                  <a:moveTo>
                    <a:pt x="2830487" y="771906"/>
                  </a:moveTo>
                  <a:lnTo>
                    <a:pt x="2824899" y="744220"/>
                  </a:lnTo>
                  <a:lnTo>
                    <a:pt x="2809633" y="721614"/>
                  </a:lnTo>
                  <a:lnTo>
                    <a:pt x="2787015" y="706374"/>
                  </a:lnTo>
                  <a:lnTo>
                    <a:pt x="2759329" y="700786"/>
                  </a:lnTo>
                  <a:lnTo>
                    <a:pt x="2528786" y="700786"/>
                  </a:lnTo>
                  <a:lnTo>
                    <a:pt x="2501074" y="706374"/>
                  </a:lnTo>
                  <a:lnTo>
                    <a:pt x="2478455" y="721614"/>
                  </a:lnTo>
                  <a:lnTo>
                    <a:pt x="2463215" y="744220"/>
                  </a:lnTo>
                  <a:lnTo>
                    <a:pt x="2457627" y="771906"/>
                  </a:lnTo>
                  <a:lnTo>
                    <a:pt x="2463215" y="799579"/>
                  </a:lnTo>
                  <a:lnTo>
                    <a:pt x="2478455" y="822198"/>
                  </a:lnTo>
                  <a:lnTo>
                    <a:pt x="2501074" y="837463"/>
                  </a:lnTo>
                  <a:lnTo>
                    <a:pt x="2528786" y="843051"/>
                  </a:lnTo>
                  <a:lnTo>
                    <a:pt x="2759329" y="843051"/>
                  </a:lnTo>
                  <a:lnTo>
                    <a:pt x="2787015" y="837463"/>
                  </a:lnTo>
                  <a:lnTo>
                    <a:pt x="2809633" y="822198"/>
                  </a:lnTo>
                  <a:lnTo>
                    <a:pt x="2824899" y="799579"/>
                  </a:lnTo>
                  <a:lnTo>
                    <a:pt x="2830487" y="771906"/>
                  </a:lnTo>
                  <a:close/>
                </a:path>
                <a:path w="3213734" h="1940560">
                  <a:moveTo>
                    <a:pt x="2830487" y="461454"/>
                  </a:moveTo>
                  <a:lnTo>
                    <a:pt x="2824899" y="433768"/>
                  </a:lnTo>
                  <a:lnTo>
                    <a:pt x="2809633" y="411162"/>
                  </a:lnTo>
                  <a:lnTo>
                    <a:pt x="2787015" y="395922"/>
                  </a:lnTo>
                  <a:lnTo>
                    <a:pt x="2759329" y="390334"/>
                  </a:lnTo>
                  <a:lnTo>
                    <a:pt x="453847" y="390334"/>
                  </a:lnTo>
                  <a:lnTo>
                    <a:pt x="426161" y="395922"/>
                  </a:lnTo>
                  <a:lnTo>
                    <a:pt x="403555" y="411162"/>
                  </a:lnTo>
                  <a:lnTo>
                    <a:pt x="388315" y="433768"/>
                  </a:lnTo>
                  <a:lnTo>
                    <a:pt x="382714" y="461454"/>
                  </a:lnTo>
                  <a:lnTo>
                    <a:pt x="388315" y="489153"/>
                  </a:lnTo>
                  <a:lnTo>
                    <a:pt x="403555" y="511771"/>
                  </a:lnTo>
                  <a:lnTo>
                    <a:pt x="426161" y="527024"/>
                  </a:lnTo>
                  <a:lnTo>
                    <a:pt x="453847" y="532612"/>
                  </a:lnTo>
                  <a:lnTo>
                    <a:pt x="2759329" y="532612"/>
                  </a:lnTo>
                  <a:lnTo>
                    <a:pt x="2787015" y="527024"/>
                  </a:lnTo>
                  <a:lnTo>
                    <a:pt x="2809633" y="511771"/>
                  </a:lnTo>
                  <a:lnTo>
                    <a:pt x="2824899" y="489153"/>
                  </a:lnTo>
                  <a:lnTo>
                    <a:pt x="2830487" y="461454"/>
                  </a:lnTo>
                  <a:close/>
                </a:path>
                <a:path w="3213734" h="1940560">
                  <a:moveTo>
                    <a:pt x="3213176" y="71107"/>
                  </a:moveTo>
                  <a:lnTo>
                    <a:pt x="3207575" y="43434"/>
                  </a:lnTo>
                  <a:lnTo>
                    <a:pt x="3192335" y="20828"/>
                  </a:lnTo>
                  <a:lnTo>
                    <a:pt x="3169729" y="5588"/>
                  </a:lnTo>
                  <a:lnTo>
                    <a:pt x="3142043" y="0"/>
                  </a:lnTo>
                  <a:lnTo>
                    <a:pt x="3070872" y="0"/>
                  </a:lnTo>
                  <a:lnTo>
                    <a:pt x="3070872" y="142265"/>
                  </a:lnTo>
                  <a:lnTo>
                    <a:pt x="3070872" y="1798053"/>
                  </a:lnTo>
                  <a:lnTo>
                    <a:pt x="142290" y="1798053"/>
                  </a:lnTo>
                  <a:lnTo>
                    <a:pt x="142290" y="142265"/>
                  </a:lnTo>
                  <a:lnTo>
                    <a:pt x="3070872" y="142265"/>
                  </a:lnTo>
                  <a:lnTo>
                    <a:pt x="3070872" y="0"/>
                  </a:lnTo>
                  <a:lnTo>
                    <a:pt x="71120" y="0"/>
                  </a:lnTo>
                  <a:lnTo>
                    <a:pt x="43434" y="5588"/>
                  </a:lnTo>
                  <a:lnTo>
                    <a:pt x="20828" y="20828"/>
                  </a:lnTo>
                  <a:lnTo>
                    <a:pt x="5588" y="43434"/>
                  </a:lnTo>
                  <a:lnTo>
                    <a:pt x="0" y="71107"/>
                  </a:lnTo>
                  <a:lnTo>
                    <a:pt x="0" y="1869147"/>
                  </a:lnTo>
                  <a:lnTo>
                    <a:pt x="5588" y="1896859"/>
                  </a:lnTo>
                  <a:lnTo>
                    <a:pt x="20828" y="1919478"/>
                  </a:lnTo>
                  <a:lnTo>
                    <a:pt x="43434" y="1934718"/>
                  </a:lnTo>
                  <a:lnTo>
                    <a:pt x="71120" y="1940318"/>
                  </a:lnTo>
                  <a:lnTo>
                    <a:pt x="3142043" y="1940318"/>
                  </a:lnTo>
                  <a:lnTo>
                    <a:pt x="3169729" y="1934718"/>
                  </a:lnTo>
                  <a:lnTo>
                    <a:pt x="3192335" y="1919478"/>
                  </a:lnTo>
                  <a:lnTo>
                    <a:pt x="3207575" y="1896859"/>
                  </a:lnTo>
                  <a:lnTo>
                    <a:pt x="3213176" y="1869147"/>
                  </a:lnTo>
                  <a:lnTo>
                    <a:pt x="3213176" y="1798053"/>
                  </a:lnTo>
                  <a:lnTo>
                    <a:pt x="3213176" y="142265"/>
                  </a:lnTo>
                  <a:lnTo>
                    <a:pt x="3213176" y="7110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757037" y="3086452"/>
            <a:ext cx="892810" cy="892810"/>
            <a:chOff x="5757037" y="3086452"/>
            <a:chExt cx="892810" cy="892810"/>
          </a:xfrm>
        </p:grpSpPr>
        <p:sp>
          <p:nvSpPr>
            <p:cNvPr id="23" name="object 23"/>
            <p:cNvSpPr/>
            <p:nvPr/>
          </p:nvSpPr>
          <p:spPr>
            <a:xfrm>
              <a:off x="5757037" y="3086455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09" h="892810">
                  <a:moveTo>
                    <a:pt x="608622" y="558914"/>
                  </a:moveTo>
                  <a:lnTo>
                    <a:pt x="603415" y="532155"/>
                  </a:lnTo>
                  <a:lnTo>
                    <a:pt x="587781" y="508635"/>
                  </a:lnTo>
                  <a:lnTo>
                    <a:pt x="564235" y="493001"/>
                  </a:lnTo>
                  <a:lnTo>
                    <a:pt x="537476" y="487794"/>
                  </a:lnTo>
                  <a:lnTo>
                    <a:pt x="510705" y="493001"/>
                  </a:lnTo>
                  <a:lnTo>
                    <a:pt x="468020" y="521335"/>
                  </a:lnTo>
                  <a:lnTo>
                    <a:pt x="446201" y="525576"/>
                  </a:lnTo>
                  <a:lnTo>
                    <a:pt x="424383" y="521335"/>
                  </a:lnTo>
                  <a:lnTo>
                    <a:pt x="381660" y="493001"/>
                  </a:lnTo>
                  <a:lnTo>
                    <a:pt x="354901" y="487794"/>
                  </a:lnTo>
                  <a:lnTo>
                    <a:pt x="328129" y="493001"/>
                  </a:lnTo>
                  <a:lnTo>
                    <a:pt x="304596" y="508635"/>
                  </a:lnTo>
                  <a:lnTo>
                    <a:pt x="288963" y="532155"/>
                  </a:lnTo>
                  <a:lnTo>
                    <a:pt x="283756" y="558914"/>
                  </a:lnTo>
                  <a:lnTo>
                    <a:pt x="288963" y="585685"/>
                  </a:lnTo>
                  <a:lnTo>
                    <a:pt x="335978" y="634834"/>
                  </a:lnTo>
                  <a:lnTo>
                    <a:pt x="370801" y="653122"/>
                  </a:lnTo>
                  <a:lnTo>
                    <a:pt x="407936" y="664095"/>
                  </a:lnTo>
                  <a:lnTo>
                    <a:pt x="446214" y="667740"/>
                  </a:lnTo>
                  <a:lnTo>
                    <a:pt x="484454" y="664095"/>
                  </a:lnTo>
                  <a:lnTo>
                    <a:pt x="521576" y="653122"/>
                  </a:lnTo>
                  <a:lnTo>
                    <a:pt x="556399" y="634834"/>
                  </a:lnTo>
                  <a:lnTo>
                    <a:pt x="587781" y="609231"/>
                  </a:lnTo>
                  <a:lnTo>
                    <a:pt x="603415" y="585685"/>
                  </a:lnTo>
                  <a:lnTo>
                    <a:pt x="608622" y="558914"/>
                  </a:lnTo>
                  <a:close/>
                </a:path>
                <a:path w="892809" h="892810">
                  <a:moveTo>
                    <a:pt x="892378" y="446112"/>
                  </a:moveTo>
                  <a:lnTo>
                    <a:pt x="889762" y="397573"/>
                  </a:lnTo>
                  <a:lnTo>
                    <a:pt x="882065" y="350532"/>
                  </a:lnTo>
                  <a:lnTo>
                    <a:pt x="869594" y="305257"/>
                  </a:lnTo>
                  <a:lnTo>
                    <a:pt x="852601" y="262026"/>
                  </a:lnTo>
                  <a:lnTo>
                    <a:pt x="831367" y="221119"/>
                  </a:lnTo>
                  <a:lnTo>
                    <a:pt x="806170" y="182816"/>
                  </a:lnTo>
                  <a:lnTo>
                    <a:pt x="777278" y="147370"/>
                  </a:lnTo>
                  <a:lnTo>
                    <a:pt x="750087" y="120192"/>
                  </a:lnTo>
                  <a:lnTo>
                    <a:pt x="750087" y="446112"/>
                  </a:lnTo>
                  <a:lnTo>
                    <a:pt x="746099" y="495338"/>
                  </a:lnTo>
                  <a:lnTo>
                    <a:pt x="734568" y="542048"/>
                  </a:lnTo>
                  <a:lnTo>
                    <a:pt x="716114" y="585635"/>
                  </a:lnTo>
                  <a:lnTo>
                    <a:pt x="691375" y="625449"/>
                  </a:lnTo>
                  <a:lnTo>
                    <a:pt x="660971" y="660869"/>
                  </a:lnTo>
                  <a:lnTo>
                    <a:pt x="625551" y="691261"/>
                  </a:lnTo>
                  <a:lnTo>
                    <a:pt x="585724" y="715987"/>
                  </a:lnTo>
                  <a:lnTo>
                    <a:pt x="542137" y="734441"/>
                  </a:lnTo>
                  <a:lnTo>
                    <a:pt x="495427" y="745972"/>
                  </a:lnTo>
                  <a:lnTo>
                    <a:pt x="446214" y="749947"/>
                  </a:lnTo>
                  <a:lnTo>
                    <a:pt x="396811" y="745972"/>
                  </a:lnTo>
                  <a:lnTo>
                    <a:pt x="349631" y="734441"/>
                  </a:lnTo>
                  <a:lnTo>
                    <a:pt x="305371" y="715987"/>
                  </a:lnTo>
                  <a:lnTo>
                    <a:pt x="264731" y="691261"/>
                  </a:lnTo>
                  <a:lnTo>
                    <a:pt x="228409" y="660869"/>
                  </a:lnTo>
                  <a:lnTo>
                    <a:pt x="197129" y="625449"/>
                  </a:lnTo>
                  <a:lnTo>
                    <a:pt x="171564" y="585635"/>
                  </a:lnTo>
                  <a:lnTo>
                    <a:pt x="152438" y="542048"/>
                  </a:lnTo>
                  <a:lnTo>
                    <a:pt x="140449" y="495338"/>
                  </a:lnTo>
                  <a:lnTo>
                    <a:pt x="136296" y="446112"/>
                  </a:lnTo>
                  <a:lnTo>
                    <a:pt x="140449" y="396887"/>
                  </a:lnTo>
                  <a:lnTo>
                    <a:pt x="152438" y="350177"/>
                  </a:lnTo>
                  <a:lnTo>
                    <a:pt x="171564" y="306590"/>
                  </a:lnTo>
                  <a:lnTo>
                    <a:pt x="197129" y="266776"/>
                  </a:lnTo>
                  <a:lnTo>
                    <a:pt x="228409" y="231368"/>
                  </a:lnTo>
                  <a:lnTo>
                    <a:pt x="264731" y="200977"/>
                  </a:lnTo>
                  <a:lnTo>
                    <a:pt x="305371" y="176237"/>
                  </a:lnTo>
                  <a:lnTo>
                    <a:pt x="349631" y="157784"/>
                  </a:lnTo>
                  <a:lnTo>
                    <a:pt x="396811" y="146253"/>
                  </a:lnTo>
                  <a:lnTo>
                    <a:pt x="446214" y="142278"/>
                  </a:lnTo>
                  <a:lnTo>
                    <a:pt x="495427" y="146253"/>
                  </a:lnTo>
                  <a:lnTo>
                    <a:pt x="542137" y="157784"/>
                  </a:lnTo>
                  <a:lnTo>
                    <a:pt x="585724" y="176237"/>
                  </a:lnTo>
                  <a:lnTo>
                    <a:pt x="625551" y="200977"/>
                  </a:lnTo>
                  <a:lnTo>
                    <a:pt x="660971" y="231368"/>
                  </a:lnTo>
                  <a:lnTo>
                    <a:pt x="691375" y="266776"/>
                  </a:lnTo>
                  <a:lnTo>
                    <a:pt x="716114" y="306590"/>
                  </a:lnTo>
                  <a:lnTo>
                    <a:pt x="734568" y="350177"/>
                  </a:lnTo>
                  <a:lnTo>
                    <a:pt x="746099" y="396887"/>
                  </a:lnTo>
                  <a:lnTo>
                    <a:pt x="750087" y="446112"/>
                  </a:lnTo>
                  <a:lnTo>
                    <a:pt x="750087" y="120192"/>
                  </a:lnTo>
                  <a:lnTo>
                    <a:pt x="709523" y="86182"/>
                  </a:lnTo>
                  <a:lnTo>
                    <a:pt x="671207" y="60998"/>
                  </a:lnTo>
                  <a:lnTo>
                    <a:pt x="630301" y="39776"/>
                  </a:lnTo>
                  <a:lnTo>
                    <a:pt x="587070" y="22783"/>
                  </a:lnTo>
                  <a:lnTo>
                    <a:pt x="541794" y="10312"/>
                  </a:lnTo>
                  <a:lnTo>
                    <a:pt x="494753" y="2628"/>
                  </a:lnTo>
                  <a:lnTo>
                    <a:pt x="446214" y="0"/>
                  </a:lnTo>
                  <a:lnTo>
                    <a:pt x="397662" y="2628"/>
                  </a:lnTo>
                  <a:lnTo>
                    <a:pt x="350608" y="10312"/>
                  </a:lnTo>
                  <a:lnTo>
                    <a:pt x="305333" y="22783"/>
                  </a:lnTo>
                  <a:lnTo>
                    <a:pt x="262089" y="39776"/>
                  </a:lnTo>
                  <a:lnTo>
                    <a:pt x="221183" y="60998"/>
                  </a:lnTo>
                  <a:lnTo>
                    <a:pt x="182854" y="86182"/>
                  </a:lnTo>
                  <a:lnTo>
                    <a:pt x="147408" y="115074"/>
                  </a:lnTo>
                  <a:lnTo>
                    <a:pt x="115100" y="147370"/>
                  </a:lnTo>
                  <a:lnTo>
                    <a:pt x="86207" y="182816"/>
                  </a:lnTo>
                  <a:lnTo>
                    <a:pt x="61010" y="221119"/>
                  </a:lnTo>
                  <a:lnTo>
                    <a:pt x="39776" y="262026"/>
                  </a:lnTo>
                  <a:lnTo>
                    <a:pt x="22783" y="305257"/>
                  </a:lnTo>
                  <a:lnTo>
                    <a:pt x="10299" y="350532"/>
                  </a:lnTo>
                  <a:lnTo>
                    <a:pt x="2616" y="397573"/>
                  </a:lnTo>
                  <a:lnTo>
                    <a:pt x="0" y="446112"/>
                  </a:lnTo>
                  <a:lnTo>
                    <a:pt x="2616" y="494652"/>
                  </a:lnTo>
                  <a:lnTo>
                    <a:pt x="10299" y="541705"/>
                  </a:lnTo>
                  <a:lnTo>
                    <a:pt x="22783" y="586968"/>
                  </a:lnTo>
                  <a:lnTo>
                    <a:pt x="39776" y="630199"/>
                  </a:lnTo>
                  <a:lnTo>
                    <a:pt x="61010" y="671106"/>
                  </a:lnTo>
                  <a:lnTo>
                    <a:pt x="86207" y="709409"/>
                  </a:lnTo>
                  <a:lnTo>
                    <a:pt x="115100" y="744855"/>
                  </a:lnTo>
                  <a:lnTo>
                    <a:pt x="147408" y="777151"/>
                  </a:lnTo>
                  <a:lnTo>
                    <a:pt x="182854" y="806043"/>
                  </a:lnTo>
                  <a:lnTo>
                    <a:pt x="221183" y="831227"/>
                  </a:lnTo>
                  <a:lnTo>
                    <a:pt x="262089" y="852462"/>
                  </a:lnTo>
                  <a:lnTo>
                    <a:pt x="305333" y="869442"/>
                  </a:lnTo>
                  <a:lnTo>
                    <a:pt x="350608" y="881913"/>
                  </a:lnTo>
                  <a:lnTo>
                    <a:pt x="397662" y="889596"/>
                  </a:lnTo>
                  <a:lnTo>
                    <a:pt x="446214" y="892225"/>
                  </a:lnTo>
                  <a:lnTo>
                    <a:pt x="494753" y="889596"/>
                  </a:lnTo>
                  <a:lnTo>
                    <a:pt x="541807" y="881913"/>
                  </a:lnTo>
                  <a:lnTo>
                    <a:pt x="587082" y="869442"/>
                  </a:lnTo>
                  <a:lnTo>
                    <a:pt x="630313" y="852462"/>
                  </a:lnTo>
                  <a:lnTo>
                    <a:pt x="671233" y="831227"/>
                  </a:lnTo>
                  <a:lnTo>
                    <a:pt x="709549" y="806043"/>
                  </a:lnTo>
                  <a:lnTo>
                    <a:pt x="744994" y="777151"/>
                  </a:lnTo>
                  <a:lnTo>
                    <a:pt x="772198" y="749947"/>
                  </a:lnTo>
                  <a:lnTo>
                    <a:pt x="777303" y="744855"/>
                  </a:lnTo>
                  <a:lnTo>
                    <a:pt x="806183" y="709409"/>
                  </a:lnTo>
                  <a:lnTo>
                    <a:pt x="831380" y="671106"/>
                  </a:lnTo>
                  <a:lnTo>
                    <a:pt x="852614" y="630199"/>
                  </a:lnTo>
                  <a:lnTo>
                    <a:pt x="869594" y="586968"/>
                  </a:lnTo>
                  <a:lnTo>
                    <a:pt x="882078" y="541705"/>
                  </a:lnTo>
                  <a:lnTo>
                    <a:pt x="889762" y="494652"/>
                  </a:lnTo>
                  <a:lnTo>
                    <a:pt x="892378" y="4461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8335" y="3329264"/>
              <a:ext cx="142289" cy="14535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5835" y="3329264"/>
              <a:ext cx="142289" cy="145358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7180315" y="3086452"/>
            <a:ext cx="892810" cy="892810"/>
            <a:chOff x="7180315" y="3086452"/>
            <a:chExt cx="892810" cy="892810"/>
          </a:xfrm>
        </p:grpSpPr>
        <p:sp>
          <p:nvSpPr>
            <p:cNvPr id="27" name="object 27"/>
            <p:cNvSpPr/>
            <p:nvPr/>
          </p:nvSpPr>
          <p:spPr>
            <a:xfrm>
              <a:off x="7180313" y="3086455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09" h="892810">
                  <a:moveTo>
                    <a:pt x="608584" y="558914"/>
                  </a:moveTo>
                  <a:lnTo>
                    <a:pt x="587781" y="508635"/>
                  </a:lnTo>
                  <a:lnTo>
                    <a:pt x="551611" y="479945"/>
                  </a:lnTo>
                  <a:lnTo>
                    <a:pt x="511149" y="460819"/>
                  </a:lnTo>
                  <a:lnTo>
                    <a:pt x="468109" y="451256"/>
                  </a:lnTo>
                  <a:lnTo>
                    <a:pt x="424218" y="451256"/>
                  </a:lnTo>
                  <a:lnTo>
                    <a:pt x="381190" y="460819"/>
                  </a:lnTo>
                  <a:lnTo>
                    <a:pt x="340728" y="479945"/>
                  </a:lnTo>
                  <a:lnTo>
                    <a:pt x="304546" y="508635"/>
                  </a:lnTo>
                  <a:lnTo>
                    <a:pt x="283705" y="558914"/>
                  </a:lnTo>
                  <a:lnTo>
                    <a:pt x="288912" y="585685"/>
                  </a:lnTo>
                  <a:lnTo>
                    <a:pt x="304546" y="609231"/>
                  </a:lnTo>
                  <a:lnTo>
                    <a:pt x="328091" y="624852"/>
                  </a:lnTo>
                  <a:lnTo>
                    <a:pt x="354876" y="630072"/>
                  </a:lnTo>
                  <a:lnTo>
                    <a:pt x="381660" y="624852"/>
                  </a:lnTo>
                  <a:lnTo>
                    <a:pt x="424357" y="596531"/>
                  </a:lnTo>
                  <a:lnTo>
                    <a:pt x="446163" y="592289"/>
                  </a:lnTo>
                  <a:lnTo>
                    <a:pt x="467982" y="596531"/>
                  </a:lnTo>
                  <a:lnTo>
                    <a:pt x="487133" y="609231"/>
                  </a:lnTo>
                  <a:lnTo>
                    <a:pt x="498297" y="618337"/>
                  </a:lnTo>
                  <a:lnTo>
                    <a:pt x="510667" y="624852"/>
                  </a:lnTo>
                  <a:lnTo>
                    <a:pt x="523849" y="628764"/>
                  </a:lnTo>
                  <a:lnTo>
                    <a:pt x="537451" y="630072"/>
                  </a:lnTo>
                  <a:lnTo>
                    <a:pt x="551040" y="628764"/>
                  </a:lnTo>
                  <a:lnTo>
                    <a:pt x="564235" y="624852"/>
                  </a:lnTo>
                  <a:lnTo>
                    <a:pt x="576618" y="618337"/>
                  </a:lnTo>
                  <a:lnTo>
                    <a:pt x="587781" y="609231"/>
                  </a:lnTo>
                  <a:lnTo>
                    <a:pt x="603389" y="585685"/>
                  </a:lnTo>
                  <a:lnTo>
                    <a:pt x="608584" y="558914"/>
                  </a:lnTo>
                  <a:close/>
                </a:path>
                <a:path w="892809" h="892810">
                  <a:moveTo>
                    <a:pt x="892327" y="446112"/>
                  </a:moveTo>
                  <a:lnTo>
                    <a:pt x="889711" y="397573"/>
                  </a:lnTo>
                  <a:lnTo>
                    <a:pt x="882027" y="350532"/>
                  </a:lnTo>
                  <a:lnTo>
                    <a:pt x="869543" y="305257"/>
                  </a:lnTo>
                  <a:lnTo>
                    <a:pt x="852563" y="262026"/>
                  </a:lnTo>
                  <a:lnTo>
                    <a:pt x="831329" y="221119"/>
                  </a:lnTo>
                  <a:lnTo>
                    <a:pt x="806132" y="182816"/>
                  </a:lnTo>
                  <a:lnTo>
                    <a:pt x="777252" y="147370"/>
                  </a:lnTo>
                  <a:lnTo>
                    <a:pt x="772147" y="142278"/>
                  </a:lnTo>
                  <a:lnTo>
                    <a:pt x="750049" y="120180"/>
                  </a:lnTo>
                  <a:lnTo>
                    <a:pt x="750049" y="446112"/>
                  </a:lnTo>
                  <a:lnTo>
                    <a:pt x="746061" y="495338"/>
                  </a:lnTo>
                  <a:lnTo>
                    <a:pt x="734529" y="542048"/>
                  </a:lnTo>
                  <a:lnTo>
                    <a:pt x="716076" y="585635"/>
                  </a:lnTo>
                  <a:lnTo>
                    <a:pt x="691337" y="625449"/>
                  </a:lnTo>
                  <a:lnTo>
                    <a:pt x="660946" y="660869"/>
                  </a:lnTo>
                  <a:lnTo>
                    <a:pt x="625525" y="691261"/>
                  </a:lnTo>
                  <a:lnTo>
                    <a:pt x="585698" y="715987"/>
                  </a:lnTo>
                  <a:lnTo>
                    <a:pt x="542112" y="734441"/>
                  </a:lnTo>
                  <a:lnTo>
                    <a:pt x="495388" y="745972"/>
                  </a:lnTo>
                  <a:lnTo>
                    <a:pt x="446163" y="749947"/>
                  </a:lnTo>
                  <a:lnTo>
                    <a:pt x="396938" y="745972"/>
                  </a:lnTo>
                  <a:lnTo>
                    <a:pt x="350215" y="734441"/>
                  </a:lnTo>
                  <a:lnTo>
                    <a:pt x="306628" y="715987"/>
                  </a:lnTo>
                  <a:lnTo>
                    <a:pt x="266814" y="691261"/>
                  </a:lnTo>
                  <a:lnTo>
                    <a:pt x="231394" y="660869"/>
                  </a:lnTo>
                  <a:lnTo>
                    <a:pt x="200990" y="625449"/>
                  </a:lnTo>
                  <a:lnTo>
                    <a:pt x="176250" y="585635"/>
                  </a:lnTo>
                  <a:lnTo>
                    <a:pt x="157810" y="542048"/>
                  </a:lnTo>
                  <a:lnTo>
                    <a:pt x="146278" y="495338"/>
                  </a:lnTo>
                  <a:lnTo>
                    <a:pt x="142290" y="446112"/>
                  </a:lnTo>
                  <a:lnTo>
                    <a:pt x="146278" y="396887"/>
                  </a:lnTo>
                  <a:lnTo>
                    <a:pt x="157810" y="350177"/>
                  </a:lnTo>
                  <a:lnTo>
                    <a:pt x="176250" y="306590"/>
                  </a:lnTo>
                  <a:lnTo>
                    <a:pt x="200990" y="266776"/>
                  </a:lnTo>
                  <a:lnTo>
                    <a:pt x="231394" y="231368"/>
                  </a:lnTo>
                  <a:lnTo>
                    <a:pt x="266814" y="200977"/>
                  </a:lnTo>
                  <a:lnTo>
                    <a:pt x="306628" y="176237"/>
                  </a:lnTo>
                  <a:lnTo>
                    <a:pt x="350215" y="157784"/>
                  </a:lnTo>
                  <a:lnTo>
                    <a:pt x="396938" y="146253"/>
                  </a:lnTo>
                  <a:lnTo>
                    <a:pt x="446163" y="142278"/>
                  </a:lnTo>
                  <a:lnTo>
                    <a:pt x="495388" y="146253"/>
                  </a:lnTo>
                  <a:lnTo>
                    <a:pt x="542112" y="157784"/>
                  </a:lnTo>
                  <a:lnTo>
                    <a:pt x="585698" y="176237"/>
                  </a:lnTo>
                  <a:lnTo>
                    <a:pt x="625525" y="200977"/>
                  </a:lnTo>
                  <a:lnTo>
                    <a:pt x="660946" y="231368"/>
                  </a:lnTo>
                  <a:lnTo>
                    <a:pt x="691337" y="266776"/>
                  </a:lnTo>
                  <a:lnTo>
                    <a:pt x="716076" y="306590"/>
                  </a:lnTo>
                  <a:lnTo>
                    <a:pt x="734529" y="350177"/>
                  </a:lnTo>
                  <a:lnTo>
                    <a:pt x="746061" y="396887"/>
                  </a:lnTo>
                  <a:lnTo>
                    <a:pt x="750049" y="446112"/>
                  </a:lnTo>
                  <a:lnTo>
                    <a:pt x="750049" y="120180"/>
                  </a:lnTo>
                  <a:lnTo>
                    <a:pt x="709498" y="86182"/>
                  </a:lnTo>
                  <a:lnTo>
                    <a:pt x="671182" y="60998"/>
                  </a:lnTo>
                  <a:lnTo>
                    <a:pt x="630275" y="39776"/>
                  </a:lnTo>
                  <a:lnTo>
                    <a:pt x="587044" y="22783"/>
                  </a:lnTo>
                  <a:lnTo>
                    <a:pt x="541756" y="10312"/>
                  </a:lnTo>
                  <a:lnTo>
                    <a:pt x="494715" y="2628"/>
                  </a:lnTo>
                  <a:lnTo>
                    <a:pt x="446163" y="0"/>
                  </a:lnTo>
                  <a:lnTo>
                    <a:pt x="397611" y="2628"/>
                  </a:lnTo>
                  <a:lnTo>
                    <a:pt x="350570" y="10312"/>
                  </a:lnTo>
                  <a:lnTo>
                    <a:pt x="305282" y="22783"/>
                  </a:lnTo>
                  <a:lnTo>
                    <a:pt x="262051" y="39776"/>
                  </a:lnTo>
                  <a:lnTo>
                    <a:pt x="221145" y="60998"/>
                  </a:lnTo>
                  <a:lnTo>
                    <a:pt x="182829" y="86182"/>
                  </a:lnTo>
                  <a:lnTo>
                    <a:pt x="147383" y="115074"/>
                  </a:lnTo>
                  <a:lnTo>
                    <a:pt x="115074" y="147370"/>
                  </a:lnTo>
                  <a:lnTo>
                    <a:pt x="86194" y="182816"/>
                  </a:lnTo>
                  <a:lnTo>
                    <a:pt x="60998" y="221119"/>
                  </a:lnTo>
                  <a:lnTo>
                    <a:pt x="39763" y="262026"/>
                  </a:lnTo>
                  <a:lnTo>
                    <a:pt x="22783" y="305257"/>
                  </a:lnTo>
                  <a:lnTo>
                    <a:pt x="10299" y="350532"/>
                  </a:lnTo>
                  <a:lnTo>
                    <a:pt x="2616" y="397573"/>
                  </a:lnTo>
                  <a:lnTo>
                    <a:pt x="0" y="446112"/>
                  </a:lnTo>
                  <a:lnTo>
                    <a:pt x="2616" y="494652"/>
                  </a:lnTo>
                  <a:lnTo>
                    <a:pt x="10299" y="541705"/>
                  </a:lnTo>
                  <a:lnTo>
                    <a:pt x="22783" y="586968"/>
                  </a:lnTo>
                  <a:lnTo>
                    <a:pt x="39763" y="630199"/>
                  </a:lnTo>
                  <a:lnTo>
                    <a:pt x="60998" y="671106"/>
                  </a:lnTo>
                  <a:lnTo>
                    <a:pt x="86194" y="709409"/>
                  </a:lnTo>
                  <a:lnTo>
                    <a:pt x="115074" y="744855"/>
                  </a:lnTo>
                  <a:lnTo>
                    <a:pt x="147383" y="777151"/>
                  </a:lnTo>
                  <a:lnTo>
                    <a:pt x="182829" y="806043"/>
                  </a:lnTo>
                  <a:lnTo>
                    <a:pt x="221145" y="831227"/>
                  </a:lnTo>
                  <a:lnTo>
                    <a:pt x="262051" y="852462"/>
                  </a:lnTo>
                  <a:lnTo>
                    <a:pt x="305282" y="869442"/>
                  </a:lnTo>
                  <a:lnTo>
                    <a:pt x="350570" y="881913"/>
                  </a:lnTo>
                  <a:lnTo>
                    <a:pt x="397611" y="889596"/>
                  </a:lnTo>
                  <a:lnTo>
                    <a:pt x="446163" y="892225"/>
                  </a:lnTo>
                  <a:lnTo>
                    <a:pt x="494715" y="889596"/>
                  </a:lnTo>
                  <a:lnTo>
                    <a:pt x="541756" y="881913"/>
                  </a:lnTo>
                  <a:lnTo>
                    <a:pt x="587044" y="869442"/>
                  </a:lnTo>
                  <a:lnTo>
                    <a:pt x="630275" y="852462"/>
                  </a:lnTo>
                  <a:lnTo>
                    <a:pt x="671182" y="831227"/>
                  </a:lnTo>
                  <a:lnTo>
                    <a:pt x="709498" y="806043"/>
                  </a:lnTo>
                  <a:lnTo>
                    <a:pt x="744943" y="777151"/>
                  </a:lnTo>
                  <a:lnTo>
                    <a:pt x="772147" y="749947"/>
                  </a:lnTo>
                  <a:lnTo>
                    <a:pt x="777252" y="744855"/>
                  </a:lnTo>
                  <a:lnTo>
                    <a:pt x="806132" y="709409"/>
                  </a:lnTo>
                  <a:lnTo>
                    <a:pt x="831329" y="671106"/>
                  </a:lnTo>
                  <a:lnTo>
                    <a:pt x="852563" y="630199"/>
                  </a:lnTo>
                  <a:lnTo>
                    <a:pt x="869543" y="586968"/>
                  </a:lnTo>
                  <a:lnTo>
                    <a:pt x="882027" y="541705"/>
                  </a:lnTo>
                  <a:lnTo>
                    <a:pt x="889711" y="494652"/>
                  </a:lnTo>
                  <a:lnTo>
                    <a:pt x="892327" y="4461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1570" y="3329264"/>
              <a:ext cx="142282" cy="14535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9111" y="3329264"/>
              <a:ext cx="142295" cy="14535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600513" y="3086452"/>
            <a:ext cx="892810" cy="892810"/>
            <a:chOff x="8600513" y="3086452"/>
            <a:chExt cx="892810" cy="892810"/>
          </a:xfrm>
        </p:grpSpPr>
        <p:sp>
          <p:nvSpPr>
            <p:cNvPr id="31" name="object 31"/>
            <p:cNvSpPr/>
            <p:nvPr/>
          </p:nvSpPr>
          <p:spPr>
            <a:xfrm>
              <a:off x="8600513" y="3086452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09" h="892810">
                  <a:moveTo>
                    <a:pt x="446167" y="892220"/>
                  </a:moveTo>
                  <a:lnTo>
                    <a:pt x="397619" y="889597"/>
                  </a:lnTo>
                  <a:lnTo>
                    <a:pt x="350569" y="881913"/>
                  </a:lnTo>
                  <a:lnTo>
                    <a:pt x="305291" y="869440"/>
                  </a:lnTo>
                  <a:lnTo>
                    <a:pt x="262059" y="852453"/>
                  </a:lnTo>
                  <a:lnTo>
                    <a:pt x="221148" y="831227"/>
                  </a:lnTo>
                  <a:lnTo>
                    <a:pt x="182832" y="806036"/>
                  </a:lnTo>
                  <a:lnTo>
                    <a:pt x="147385" y="777153"/>
                  </a:lnTo>
                  <a:lnTo>
                    <a:pt x="115081" y="744853"/>
                  </a:lnTo>
                  <a:lnTo>
                    <a:pt x="86194" y="709410"/>
                  </a:lnTo>
                  <a:lnTo>
                    <a:pt x="61000" y="671099"/>
                  </a:lnTo>
                  <a:lnTo>
                    <a:pt x="39771" y="630193"/>
                  </a:lnTo>
                  <a:lnTo>
                    <a:pt x="22782" y="586967"/>
                  </a:lnTo>
                  <a:lnTo>
                    <a:pt x="10308" y="541695"/>
                  </a:lnTo>
                  <a:lnTo>
                    <a:pt x="2622" y="494651"/>
                  </a:lnTo>
                  <a:lnTo>
                    <a:pt x="0" y="446110"/>
                  </a:lnTo>
                  <a:lnTo>
                    <a:pt x="2622" y="397568"/>
                  </a:lnTo>
                  <a:lnTo>
                    <a:pt x="10308" y="350524"/>
                  </a:lnTo>
                  <a:lnTo>
                    <a:pt x="22782" y="305252"/>
                  </a:lnTo>
                  <a:lnTo>
                    <a:pt x="39771" y="262026"/>
                  </a:lnTo>
                  <a:lnTo>
                    <a:pt x="61000" y="221120"/>
                  </a:lnTo>
                  <a:lnTo>
                    <a:pt x="86194" y="182809"/>
                  </a:lnTo>
                  <a:lnTo>
                    <a:pt x="115081" y="147366"/>
                  </a:lnTo>
                  <a:lnTo>
                    <a:pt x="147385" y="115066"/>
                  </a:lnTo>
                  <a:lnTo>
                    <a:pt x="182832" y="86184"/>
                  </a:lnTo>
                  <a:lnTo>
                    <a:pt x="221148" y="60992"/>
                  </a:lnTo>
                  <a:lnTo>
                    <a:pt x="262059" y="39766"/>
                  </a:lnTo>
                  <a:lnTo>
                    <a:pt x="305291" y="22779"/>
                  </a:lnTo>
                  <a:lnTo>
                    <a:pt x="350569" y="10307"/>
                  </a:lnTo>
                  <a:lnTo>
                    <a:pt x="397619" y="2622"/>
                  </a:lnTo>
                  <a:lnTo>
                    <a:pt x="446167" y="0"/>
                  </a:lnTo>
                  <a:lnTo>
                    <a:pt x="494714" y="2622"/>
                  </a:lnTo>
                  <a:lnTo>
                    <a:pt x="541762" y="10307"/>
                  </a:lnTo>
                  <a:lnTo>
                    <a:pt x="587038" y="22779"/>
                  </a:lnTo>
                  <a:lnTo>
                    <a:pt x="630266" y="39766"/>
                  </a:lnTo>
                  <a:lnTo>
                    <a:pt x="671173" y="60992"/>
                  </a:lnTo>
                  <a:lnTo>
                    <a:pt x="709484" y="86184"/>
                  </a:lnTo>
                  <a:lnTo>
                    <a:pt x="744927" y="115066"/>
                  </a:lnTo>
                  <a:lnTo>
                    <a:pt x="772129" y="142270"/>
                  </a:lnTo>
                  <a:lnTo>
                    <a:pt x="446167" y="142270"/>
                  </a:lnTo>
                  <a:lnTo>
                    <a:pt x="396936" y="146254"/>
                  </a:lnTo>
                  <a:lnTo>
                    <a:pt x="350212" y="157784"/>
                  </a:lnTo>
                  <a:lnTo>
                    <a:pt x="306625" y="176232"/>
                  </a:lnTo>
                  <a:lnTo>
                    <a:pt x="266805" y="200967"/>
                  </a:lnTo>
                  <a:lnTo>
                    <a:pt x="231382" y="231358"/>
                  </a:lnTo>
                  <a:lnTo>
                    <a:pt x="200987" y="266776"/>
                  </a:lnTo>
                  <a:lnTo>
                    <a:pt x="176249" y="306590"/>
                  </a:lnTo>
                  <a:lnTo>
                    <a:pt x="157799" y="350171"/>
                  </a:lnTo>
                  <a:lnTo>
                    <a:pt x="146267" y="396887"/>
                  </a:lnTo>
                  <a:lnTo>
                    <a:pt x="142282" y="446110"/>
                  </a:lnTo>
                  <a:lnTo>
                    <a:pt x="146267" y="495332"/>
                  </a:lnTo>
                  <a:lnTo>
                    <a:pt x="157799" y="542048"/>
                  </a:lnTo>
                  <a:lnTo>
                    <a:pt x="176249" y="585629"/>
                  </a:lnTo>
                  <a:lnTo>
                    <a:pt x="200987" y="625443"/>
                  </a:lnTo>
                  <a:lnTo>
                    <a:pt x="231382" y="660861"/>
                  </a:lnTo>
                  <a:lnTo>
                    <a:pt x="266805" y="691252"/>
                  </a:lnTo>
                  <a:lnTo>
                    <a:pt x="306625" y="715987"/>
                  </a:lnTo>
                  <a:lnTo>
                    <a:pt x="350212" y="734435"/>
                  </a:lnTo>
                  <a:lnTo>
                    <a:pt x="396936" y="745966"/>
                  </a:lnTo>
                  <a:lnTo>
                    <a:pt x="446167" y="749949"/>
                  </a:lnTo>
                  <a:lnTo>
                    <a:pt x="772129" y="749949"/>
                  </a:lnTo>
                  <a:lnTo>
                    <a:pt x="744927" y="777153"/>
                  </a:lnTo>
                  <a:lnTo>
                    <a:pt x="709484" y="806036"/>
                  </a:lnTo>
                  <a:lnTo>
                    <a:pt x="671173" y="831227"/>
                  </a:lnTo>
                  <a:lnTo>
                    <a:pt x="630266" y="852453"/>
                  </a:lnTo>
                  <a:lnTo>
                    <a:pt x="587038" y="869440"/>
                  </a:lnTo>
                  <a:lnTo>
                    <a:pt x="541762" y="881913"/>
                  </a:lnTo>
                  <a:lnTo>
                    <a:pt x="494714" y="889597"/>
                  </a:lnTo>
                  <a:lnTo>
                    <a:pt x="446167" y="892220"/>
                  </a:lnTo>
                  <a:close/>
                </a:path>
                <a:path w="892809" h="892810">
                  <a:moveTo>
                    <a:pt x="772129" y="749949"/>
                  </a:moveTo>
                  <a:lnTo>
                    <a:pt x="446167" y="749949"/>
                  </a:lnTo>
                  <a:lnTo>
                    <a:pt x="495381" y="745966"/>
                  </a:lnTo>
                  <a:lnTo>
                    <a:pt x="542093" y="734435"/>
                  </a:lnTo>
                  <a:lnTo>
                    <a:pt x="585671" y="715987"/>
                  </a:lnTo>
                  <a:lnTo>
                    <a:pt x="625485" y="691252"/>
                  </a:lnTo>
                  <a:lnTo>
                    <a:pt x="660904" y="660861"/>
                  </a:lnTo>
                  <a:lnTo>
                    <a:pt x="691297" y="625443"/>
                  </a:lnTo>
                  <a:lnTo>
                    <a:pt x="716034" y="585629"/>
                  </a:lnTo>
                  <a:lnTo>
                    <a:pt x="734485" y="542048"/>
                  </a:lnTo>
                  <a:lnTo>
                    <a:pt x="746017" y="495332"/>
                  </a:lnTo>
                  <a:lnTo>
                    <a:pt x="750002" y="446110"/>
                  </a:lnTo>
                  <a:lnTo>
                    <a:pt x="746017" y="396887"/>
                  </a:lnTo>
                  <a:lnTo>
                    <a:pt x="734485" y="350171"/>
                  </a:lnTo>
                  <a:lnTo>
                    <a:pt x="716034" y="306590"/>
                  </a:lnTo>
                  <a:lnTo>
                    <a:pt x="691297" y="266776"/>
                  </a:lnTo>
                  <a:lnTo>
                    <a:pt x="660904" y="231358"/>
                  </a:lnTo>
                  <a:lnTo>
                    <a:pt x="625485" y="200967"/>
                  </a:lnTo>
                  <a:lnTo>
                    <a:pt x="585671" y="176232"/>
                  </a:lnTo>
                  <a:lnTo>
                    <a:pt x="542093" y="157784"/>
                  </a:lnTo>
                  <a:lnTo>
                    <a:pt x="495381" y="146254"/>
                  </a:lnTo>
                  <a:lnTo>
                    <a:pt x="446167" y="142270"/>
                  </a:lnTo>
                  <a:lnTo>
                    <a:pt x="772129" y="142270"/>
                  </a:lnTo>
                  <a:lnTo>
                    <a:pt x="806107" y="182809"/>
                  </a:lnTo>
                  <a:lnTo>
                    <a:pt x="831297" y="221120"/>
                  </a:lnTo>
                  <a:lnTo>
                    <a:pt x="852522" y="262026"/>
                  </a:lnTo>
                  <a:lnTo>
                    <a:pt x="869507" y="305252"/>
                  </a:lnTo>
                  <a:lnTo>
                    <a:pt x="881979" y="350524"/>
                  </a:lnTo>
                  <a:lnTo>
                    <a:pt x="889662" y="397568"/>
                  </a:lnTo>
                  <a:lnTo>
                    <a:pt x="892285" y="446110"/>
                  </a:lnTo>
                  <a:lnTo>
                    <a:pt x="889662" y="494651"/>
                  </a:lnTo>
                  <a:lnTo>
                    <a:pt x="881979" y="541695"/>
                  </a:lnTo>
                  <a:lnTo>
                    <a:pt x="869507" y="586967"/>
                  </a:lnTo>
                  <a:lnTo>
                    <a:pt x="852522" y="630193"/>
                  </a:lnTo>
                  <a:lnTo>
                    <a:pt x="831297" y="671099"/>
                  </a:lnTo>
                  <a:lnTo>
                    <a:pt x="806107" y="709410"/>
                  </a:lnTo>
                  <a:lnTo>
                    <a:pt x="777226" y="744853"/>
                  </a:lnTo>
                  <a:lnTo>
                    <a:pt x="772129" y="7499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1756" y="3329264"/>
              <a:ext cx="142295" cy="14535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9259" y="3329264"/>
              <a:ext cx="142295" cy="14535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884794" y="3575162"/>
              <a:ext cx="327025" cy="142875"/>
            </a:xfrm>
            <a:custGeom>
              <a:avLst/>
              <a:gdLst/>
              <a:ahLst/>
              <a:cxnLst/>
              <a:rect l="l" t="t" r="r" b="b"/>
              <a:pathLst>
                <a:path w="327025" h="142875">
                  <a:moveTo>
                    <a:pt x="255637" y="142271"/>
                  </a:moveTo>
                  <a:lnTo>
                    <a:pt x="71172" y="142271"/>
                  </a:lnTo>
                  <a:lnTo>
                    <a:pt x="43480" y="136682"/>
                  </a:lnTo>
                  <a:lnTo>
                    <a:pt x="20856" y="121435"/>
                  </a:lnTo>
                  <a:lnTo>
                    <a:pt x="5597" y="98817"/>
                  </a:lnTo>
                  <a:lnTo>
                    <a:pt x="0" y="71111"/>
                  </a:lnTo>
                  <a:lnTo>
                    <a:pt x="5597" y="43432"/>
                  </a:lnTo>
                  <a:lnTo>
                    <a:pt x="20856" y="20829"/>
                  </a:lnTo>
                  <a:lnTo>
                    <a:pt x="43480" y="5588"/>
                  </a:lnTo>
                  <a:lnTo>
                    <a:pt x="71172" y="0"/>
                  </a:lnTo>
                  <a:lnTo>
                    <a:pt x="255637" y="0"/>
                  </a:lnTo>
                  <a:lnTo>
                    <a:pt x="283316" y="5588"/>
                  </a:lnTo>
                  <a:lnTo>
                    <a:pt x="305924" y="20829"/>
                  </a:lnTo>
                  <a:lnTo>
                    <a:pt x="321169" y="43432"/>
                  </a:lnTo>
                  <a:lnTo>
                    <a:pt x="326760" y="71111"/>
                  </a:lnTo>
                  <a:lnTo>
                    <a:pt x="321169" y="98817"/>
                  </a:lnTo>
                  <a:lnTo>
                    <a:pt x="305924" y="121435"/>
                  </a:lnTo>
                  <a:lnTo>
                    <a:pt x="283316" y="136682"/>
                  </a:lnTo>
                  <a:lnTo>
                    <a:pt x="255637" y="14227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349758" y="3461403"/>
            <a:ext cx="805180" cy="1313180"/>
          </a:xfrm>
          <a:custGeom>
            <a:avLst/>
            <a:gdLst/>
            <a:ahLst/>
            <a:cxnLst/>
            <a:rect l="l" t="t" r="r" b="b"/>
            <a:pathLst>
              <a:path w="805179" h="1313179">
                <a:moveTo>
                  <a:pt x="733738" y="1312572"/>
                </a:moveTo>
                <a:lnTo>
                  <a:pt x="71168" y="1312572"/>
                </a:lnTo>
                <a:lnTo>
                  <a:pt x="43458" y="1306981"/>
                </a:lnTo>
                <a:lnTo>
                  <a:pt x="20837" y="1291732"/>
                </a:lnTo>
                <a:lnTo>
                  <a:pt x="5590" y="1269113"/>
                </a:lnTo>
                <a:lnTo>
                  <a:pt x="0" y="1241409"/>
                </a:lnTo>
                <a:lnTo>
                  <a:pt x="0" y="71159"/>
                </a:lnTo>
                <a:lnTo>
                  <a:pt x="5590" y="43473"/>
                </a:lnTo>
                <a:lnTo>
                  <a:pt x="20837" y="20853"/>
                </a:lnTo>
                <a:lnTo>
                  <a:pt x="43458" y="5596"/>
                </a:lnTo>
                <a:lnTo>
                  <a:pt x="71168" y="0"/>
                </a:lnTo>
                <a:lnTo>
                  <a:pt x="470872" y="0"/>
                </a:lnTo>
                <a:lnTo>
                  <a:pt x="524219" y="20853"/>
                </a:lnTo>
                <a:lnTo>
                  <a:pt x="548072" y="71159"/>
                </a:lnTo>
                <a:lnTo>
                  <a:pt x="524219" y="121483"/>
                </a:lnTo>
                <a:lnTo>
                  <a:pt x="470872" y="142318"/>
                </a:lnTo>
                <a:lnTo>
                  <a:pt x="142289" y="142318"/>
                </a:lnTo>
                <a:lnTo>
                  <a:pt x="142289" y="1170295"/>
                </a:lnTo>
                <a:lnTo>
                  <a:pt x="733738" y="1170295"/>
                </a:lnTo>
                <a:lnTo>
                  <a:pt x="761420" y="1175884"/>
                </a:lnTo>
                <a:lnTo>
                  <a:pt x="784027" y="1191124"/>
                </a:lnTo>
                <a:lnTo>
                  <a:pt x="799270" y="1213729"/>
                </a:lnTo>
                <a:lnTo>
                  <a:pt x="804860" y="1241409"/>
                </a:lnTo>
                <a:lnTo>
                  <a:pt x="799270" y="1269113"/>
                </a:lnTo>
                <a:lnTo>
                  <a:pt x="784027" y="1291732"/>
                </a:lnTo>
                <a:lnTo>
                  <a:pt x="761420" y="1306981"/>
                </a:lnTo>
                <a:lnTo>
                  <a:pt x="733738" y="131257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93865" y="3461403"/>
            <a:ext cx="809625" cy="1313180"/>
          </a:xfrm>
          <a:custGeom>
            <a:avLst/>
            <a:gdLst/>
            <a:ahLst/>
            <a:cxnLst/>
            <a:rect l="l" t="t" r="r" b="b"/>
            <a:pathLst>
              <a:path w="809625" h="1313179">
                <a:moveTo>
                  <a:pt x="738181" y="1312572"/>
                </a:moveTo>
                <a:lnTo>
                  <a:pt x="71172" y="1312572"/>
                </a:lnTo>
                <a:lnTo>
                  <a:pt x="43459" y="1306981"/>
                </a:lnTo>
                <a:lnTo>
                  <a:pt x="20837" y="1291732"/>
                </a:lnTo>
                <a:lnTo>
                  <a:pt x="5590" y="1269113"/>
                </a:lnTo>
                <a:lnTo>
                  <a:pt x="0" y="1241409"/>
                </a:lnTo>
                <a:lnTo>
                  <a:pt x="5590" y="1213729"/>
                </a:lnTo>
                <a:lnTo>
                  <a:pt x="20837" y="1191124"/>
                </a:lnTo>
                <a:lnTo>
                  <a:pt x="43459" y="1175884"/>
                </a:lnTo>
                <a:lnTo>
                  <a:pt x="71172" y="1170295"/>
                </a:lnTo>
                <a:lnTo>
                  <a:pt x="667058" y="1170295"/>
                </a:lnTo>
                <a:lnTo>
                  <a:pt x="667058" y="142318"/>
                </a:lnTo>
                <a:lnTo>
                  <a:pt x="332442" y="142318"/>
                </a:lnTo>
                <a:lnTo>
                  <a:pt x="282137" y="121483"/>
                </a:lnTo>
                <a:lnTo>
                  <a:pt x="261282" y="71159"/>
                </a:lnTo>
                <a:lnTo>
                  <a:pt x="266879" y="43473"/>
                </a:lnTo>
                <a:lnTo>
                  <a:pt x="282137" y="20853"/>
                </a:lnTo>
                <a:lnTo>
                  <a:pt x="304757" y="5596"/>
                </a:lnTo>
                <a:lnTo>
                  <a:pt x="332442" y="0"/>
                </a:lnTo>
                <a:lnTo>
                  <a:pt x="738181" y="0"/>
                </a:lnTo>
                <a:lnTo>
                  <a:pt x="765888" y="5596"/>
                </a:lnTo>
                <a:lnTo>
                  <a:pt x="788511" y="20853"/>
                </a:lnTo>
                <a:lnTo>
                  <a:pt x="803761" y="43473"/>
                </a:lnTo>
                <a:lnTo>
                  <a:pt x="809353" y="71159"/>
                </a:lnTo>
                <a:lnTo>
                  <a:pt x="809353" y="1241409"/>
                </a:lnTo>
                <a:lnTo>
                  <a:pt x="803761" y="1269113"/>
                </a:lnTo>
                <a:lnTo>
                  <a:pt x="788511" y="1291732"/>
                </a:lnTo>
                <a:lnTo>
                  <a:pt x="765888" y="1306981"/>
                </a:lnTo>
                <a:lnTo>
                  <a:pt x="738181" y="131257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53828" y="3856181"/>
            <a:ext cx="142240" cy="508000"/>
          </a:xfrm>
          <a:custGeom>
            <a:avLst/>
            <a:gdLst/>
            <a:ahLst/>
            <a:cxnLst/>
            <a:rect l="l" t="t" r="r" b="b"/>
            <a:pathLst>
              <a:path w="142240" h="508000">
                <a:moveTo>
                  <a:pt x="71110" y="507674"/>
                </a:moveTo>
                <a:lnTo>
                  <a:pt x="43433" y="502483"/>
                </a:lnTo>
                <a:lnTo>
                  <a:pt x="20830" y="488331"/>
                </a:lnTo>
                <a:lnTo>
                  <a:pt x="5589" y="467350"/>
                </a:lnTo>
                <a:lnTo>
                  <a:pt x="0" y="441671"/>
                </a:lnTo>
                <a:lnTo>
                  <a:pt x="0" y="65998"/>
                </a:lnTo>
                <a:lnTo>
                  <a:pt x="5589" y="40319"/>
                </a:lnTo>
                <a:lnTo>
                  <a:pt x="20830" y="19340"/>
                </a:lnTo>
                <a:lnTo>
                  <a:pt x="43433" y="5190"/>
                </a:lnTo>
                <a:lnTo>
                  <a:pt x="71110" y="0"/>
                </a:lnTo>
                <a:lnTo>
                  <a:pt x="98815" y="5190"/>
                </a:lnTo>
                <a:lnTo>
                  <a:pt x="121420" y="19340"/>
                </a:lnTo>
                <a:lnTo>
                  <a:pt x="136651" y="40319"/>
                </a:lnTo>
                <a:lnTo>
                  <a:pt x="142233" y="65998"/>
                </a:lnTo>
                <a:lnTo>
                  <a:pt x="142233" y="441671"/>
                </a:lnTo>
                <a:lnTo>
                  <a:pt x="136651" y="467350"/>
                </a:lnTo>
                <a:lnTo>
                  <a:pt x="121420" y="488331"/>
                </a:lnTo>
                <a:lnTo>
                  <a:pt x="98815" y="502483"/>
                </a:lnTo>
                <a:lnTo>
                  <a:pt x="71110" y="50767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57200" y="7240236"/>
            <a:ext cx="6299542" cy="20140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904"/>
              </a:lnSpc>
              <a:spcBef>
                <a:spcPts val="105"/>
              </a:spcBef>
            </a:pPr>
            <a:r>
              <a:rPr sz="3800" spc="180" dirty="0">
                <a:latin typeface="Trebuchet MS"/>
                <a:cs typeface="Trebuchet MS"/>
              </a:rPr>
              <a:t>By:-</a:t>
            </a:r>
            <a:endParaRPr sz="3800" dirty="0">
              <a:latin typeface="Trebuchet MS"/>
              <a:cs typeface="Trebuchet MS"/>
            </a:endParaRPr>
          </a:p>
          <a:p>
            <a:pPr marL="15875" marR="5080">
              <a:lnSpc>
                <a:spcPts val="3900"/>
              </a:lnSpc>
              <a:spcBef>
                <a:spcPts val="30"/>
              </a:spcBef>
            </a:pPr>
            <a:r>
              <a:rPr sz="3600" b="1" dirty="0">
                <a:latin typeface="Roboto"/>
                <a:cs typeface="Roboto"/>
              </a:rPr>
              <a:t>KHUSHI SHARMA </a:t>
            </a:r>
            <a:r>
              <a:rPr sz="3600" b="1" spc="-10" dirty="0">
                <a:latin typeface="Roboto"/>
                <a:cs typeface="Roboto"/>
              </a:rPr>
              <a:t>(020) </a:t>
            </a:r>
            <a:r>
              <a:rPr sz="3600" b="1" dirty="0">
                <a:latin typeface="Roboto"/>
                <a:cs typeface="Roboto"/>
              </a:rPr>
              <a:t>KRITIKA ARORA </a:t>
            </a:r>
            <a:r>
              <a:rPr sz="3600" b="1" spc="-10" dirty="0">
                <a:latin typeface="Roboto"/>
                <a:cs typeface="Roboto"/>
              </a:rPr>
              <a:t>(356)</a:t>
            </a:r>
            <a:endParaRPr lang="en-IN" sz="3600" b="1" spc="-10" dirty="0">
              <a:latin typeface="Roboto"/>
              <a:cs typeface="Roboto"/>
            </a:endParaRPr>
          </a:p>
          <a:p>
            <a:pPr marL="15875" marR="5080">
              <a:lnSpc>
                <a:spcPts val="3900"/>
              </a:lnSpc>
              <a:spcBef>
                <a:spcPts val="30"/>
              </a:spcBef>
            </a:pPr>
            <a:r>
              <a:rPr lang="en-IN" sz="3600" b="1" spc="-10" dirty="0">
                <a:latin typeface="Roboto"/>
                <a:cs typeface="Roboto"/>
              </a:rPr>
              <a:t>ROSHAN THAKUR(045)</a:t>
            </a:r>
            <a:endParaRPr sz="3600" dirty="0">
              <a:latin typeface="Roboto"/>
              <a:cs typeface="Roboto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9916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6800" b="0" spc="-695" dirty="0">
                <a:latin typeface="Arial Black"/>
                <a:cs typeface="Arial Black"/>
              </a:rPr>
              <a:t>TWITTER</a:t>
            </a:r>
            <a:r>
              <a:rPr sz="6800" b="0" spc="-480" dirty="0">
                <a:latin typeface="Arial Black"/>
                <a:cs typeface="Arial Black"/>
              </a:rPr>
              <a:t> </a:t>
            </a:r>
            <a:r>
              <a:rPr sz="6800" b="0" spc="-620" dirty="0">
                <a:latin typeface="Arial Black"/>
                <a:cs typeface="Arial Black"/>
              </a:rPr>
              <a:t>SENTIMENT</a:t>
            </a:r>
            <a:r>
              <a:rPr sz="6800" b="0" spc="-480" dirty="0">
                <a:latin typeface="Arial Black"/>
                <a:cs typeface="Arial Black"/>
              </a:rPr>
              <a:t> </a:t>
            </a:r>
            <a:r>
              <a:rPr sz="6800" b="0" spc="-575" dirty="0">
                <a:latin typeface="Arial Black"/>
                <a:cs typeface="Arial Black"/>
              </a:rPr>
              <a:t>ANALYSIS</a:t>
            </a:r>
            <a:endParaRPr sz="6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52" y="1028702"/>
            <a:ext cx="11373485" cy="9261475"/>
            <a:chOff x="-4552" y="1028702"/>
            <a:chExt cx="11373485" cy="9261475"/>
          </a:xfrm>
        </p:grpSpPr>
        <p:sp>
          <p:nvSpPr>
            <p:cNvPr id="3" name="object 3"/>
            <p:cNvSpPr/>
            <p:nvPr/>
          </p:nvSpPr>
          <p:spPr>
            <a:xfrm>
              <a:off x="0" y="9133784"/>
              <a:ext cx="3298825" cy="1151255"/>
            </a:xfrm>
            <a:custGeom>
              <a:avLst/>
              <a:gdLst/>
              <a:ahLst/>
              <a:cxnLst/>
              <a:rect l="l" t="t" r="r" b="b"/>
              <a:pathLst>
                <a:path w="3298825" h="1151254">
                  <a:moveTo>
                    <a:pt x="1151384" y="1151218"/>
                  </a:moveTo>
                  <a:lnTo>
                    <a:pt x="0" y="1151218"/>
                  </a:lnTo>
                  <a:lnTo>
                    <a:pt x="0" y="0"/>
                  </a:lnTo>
                  <a:lnTo>
                    <a:pt x="1151384" y="1151218"/>
                  </a:lnTo>
                  <a:close/>
                </a:path>
                <a:path w="3298825" h="1151254">
                  <a:moveTo>
                    <a:pt x="3298666" y="1151218"/>
                  </a:moveTo>
                  <a:lnTo>
                    <a:pt x="2078342" y="1151218"/>
                  </a:lnTo>
                  <a:lnTo>
                    <a:pt x="2688504" y="541320"/>
                  </a:lnTo>
                  <a:lnTo>
                    <a:pt x="3298666" y="1151218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133784"/>
              <a:ext cx="3298825" cy="1151255"/>
            </a:xfrm>
            <a:custGeom>
              <a:avLst/>
              <a:gdLst/>
              <a:ahLst/>
              <a:cxnLst/>
              <a:rect l="l" t="t" r="r" b="b"/>
              <a:pathLst>
                <a:path w="3298825" h="1151254">
                  <a:moveTo>
                    <a:pt x="0" y="0"/>
                  </a:moveTo>
                  <a:lnTo>
                    <a:pt x="1151384" y="1151218"/>
                  </a:lnTo>
                </a:path>
                <a:path w="3298825" h="1151254">
                  <a:moveTo>
                    <a:pt x="2078342" y="1151218"/>
                  </a:moveTo>
                  <a:lnTo>
                    <a:pt x="2688504" y="541320"/>
                  </a:lnTo>
                  <a:lnTo>
                    <a:pt x="3298666" y="1151218"/>
                  </a:lnTo>
                </a:path>
              </a:pathLst>
            </a:custGeom>
            <a:ln w="9104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994199"/>
              <a:ext cx="2300605" cy="1290955"/>
            </a:xfrm>
            <a:custGeom>
              <a:avLst/>
              <a:gdLst/>
              <a:ahLst/>
              <a:cxnLst/>
              <a:rect l="l" t="t" r="r" b="b"/>
              <a:pathLst>
                <a:path w="2300605" h="1290954">
                  <a:moveTo>
                    <a:pt x="2300374" y="1290803"/>
                  </a:moveTo>
                  <a:lnTo>
                    <a:pt x="0" y="1290803"/>
                  </a:lnTo>
                  <a:lnTo>
                    <a:pt x="0" y="179404"/>
                  </a:lnTo>
                  <a:lnTo>
                    <a:pt x="373521" y="0"/>
                  </a:lnTo>
                  <a:lnTo>
                    <a:pt x="2300374" y="1290803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8359" y="1028702"/>
              <a:ext cx="8591549" cy="86486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949262" y="1187799"/>
              <a:ext cx="2419350" cy="523875"/>
            </a:xfrm>
            <a:custGeom>
              <a:avLst/>
              <a:gdLst/>
              <a:ahLst/>
              <a:cxnLst/>
              <a:rect l="l" t="t" r="r" b="b"/>
              <a:pathLst>
                <a:path w="2419350" h="523875">
                  <a:moveTo>
                    <a:pt x="450185" y="523874"/>
                  </a:moveTo>
                  <a:lnTo>
                    <a:pt x="0" y="261938"/>
                  </a:lnTo>
                  <a:lnTo>
                    <a:pt x="450185" y="0"/>
                  </a:lnTo>
                  <a:lnTo>
                    <a:pt x="450185" y="225105"/>
                  </a:lnTo>
                  <a:lnTo>
                    <a:pt x="2419154" y="225105"/>
                  </a:lnTo>
                  <a:lnTo>
                    <a:pt x="2419154" y="298769"/>
                  </a:lnTo>
                  <a:lnTo>
                    <a:pt x="450185" y="298769"/>
                  </a:lnTo>
                  <a:lnTo>
                    <a:pt x="450185" y="523874"/>
                  </a:lnTo>
                  <a:close/>
                </a:path>
              </a:pathLst>
            </a:custGeom>
            <a:solidFill>
              <a:srgbClr val="2EB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34" y="3073308"/>
              <a:ext cx="881380" cy="6184900"/>
            </a:xfrm>
            <a:custGeom>
              <a:avLst/>
              <a:gdLst/>
              <a:ahLst/>
              <a:cxnLst/>
              <a:rect l="l" t="t" r="r" b="b"/>
              <a:pathLst>
                <a:path w="881379" h="6184900">
                  <a:moveTo>
                    <a:pt x="85774" y="6172200"/>
                  </a:moveTo>
                  <a:lnTo>
                    <a:pt x="239597" y="6172200"/>
                  </a:lnTo>
                  <a:lnTo>
                    <a:pt x="229655" y="6184900"/>
                  </a:lnTo>
                  <a:lnTo>
                    <a:pt x="93172" y="6184900"/>
                  </a:lnTo>
                  <a:lnTo>
                    <a:pt x="85774" y="6172200"/>
                  </a:lnTo>
                  <a:close/>
                </a:path>
                <a:path w="881379" h="6184900">
                  <a:moveTo>
                    <a:pt x="11791" y="6146800"/>
                  </a:moveTo>
                  <a:lnTo>
                    <a:pt x="271752" y="6146800"/>
                  </a:lnTo>
                  <a:lnTo>
                    <a:pt x="250000" y="6172200"/>
                  </a:lnTo>
                  <a:lnTo>
                    <a:pt x="51248" y="6172200"/>
                  </a:lnTo>
                  <a:lnTo>
                    <a:pt x="41095" y="6159500"/>
                  </a:lnTo>
                  <a:lnTo>
                    <a:pt x="21250" y="6159500"/>
                  </a:lnTo>
                  <a:lnTo>
                    <a:pt x="11791" y="6146800"/>
                  </a:lnTo>
                  <a:close/>
                </a:path>
                <a:path w="881379" h="6184900">
                  <a:moveTo>
                    <a:pt x="9344" y="6108700"/>
                  </a:moveTo>
                  <a:lnTo>
                    <a:pt x="312501" y="6108700"/>
                  </a:lnTo>
                  <a:lnTo>
                    <a:pt x="307588" y="6121400"/>
                  </a:lnTo>
                  <a:lnTo>
                    <a:pt x="302790" y="6121400"/>
                  </a:lnTo>
                  <a:lnTo>
                    <a:pt x="292598" y="6134100"/>
                  </a:lnTo>
                  <a:lnTo>
                    <a:pt x="282291" y="6146800"/>
                  </a:lnTo>
                  <a:lnTo>
                    <a:pt x="3853" y="6146800"/>
                  </a:lnTo>
                  <a:lnTo>
                    <a:pt x="77" y="6134100"/>
                  </a:lnTo>
                  <a:lnTo>
                    <a:pt x="3159" y="6121400"/>
                  </a:lnTo>
                  <a:lnTo>
                    <a:pt x="9344" y="6108700"/>
                  </a:lnTo>
                  <a:close/>
                </a:path>
                <a:path w="881379" h="6184900">
                  <a:moveTo>
                    <a:pt x="43850" y="6083300"/>
                  </a:moveTo>
                  <a:lnTo>
                    <a:pt x="329301" y="6083300"/>
                  </a:lnTo>
                  <a:lnTo>
                    <a:pt x="321286" y="6096000"/>
                  </a:lnTo>
                  <a:lnTo>
                    <a:pt x="317182" y="6108700"/>
                  </a:lnTo>
                  <a:lnTo>
                    <a:pt x="18418" y="6108700"/>
                  </a:lnTo>
                  <a:lnTo>
                    <a:pt x="30036" y="6096000"/>
                  </a:lnTo>
                  <a:lnTo>
                    <a:pt x="43850" y="6083300"/>
                  </a:lnTo>
                  <a:close/>
                </a:path>
                <a:path w="881379" h="6184900">
                  <a:moveTo>
                    <a:pt x="57413" y="6070600"/>
                  </a:moveTo>
                  <a:lnTo>
                    <a:pt x="337316" y="6070600"/>
                  </a:lnTo>
                  <a:lnTo>
                    <a:pt x="333424" y="6083300"/>
                  </a:lnTo>
                  <a:lnTo>
                    <a:pt x="48782" y="6083300"/>
                  </a:lnTo>
                  <a:lnTo>
                    <a:pt x="57413" y="6070600"/>
                  </a:lnTo>
                  <a:close/>
                </a:path>
                <a:path w="881379" h="6184900">
                  <a:moveTo>
                    <a:pt x="57413" y="114300"/>
                  </a:moveTo>
                  <a:lnTo>
                    <a:pt x="337316" y="114300"/>
                  </a:lnTo>
                  <a:lnTo>
                    <a:pt x="341015" y="127000"/>
                  </a:lnTo>
                  <a:lnTo>
                    <a:pt x="348413" y="139700"/>
                  </a:lnTo>
                  <a:lnTo>
                    <a:pt x="354232" y="152400"/>
                  </a:lnTo>
                  <a:lnTo>
                    <a:pt x="360744" y="165100"/>
                  </a:lnTo>
                  <a:lnTo>
                    <a:pt x="368181" y="177800"/>
                  </a:lnTo>
                  <a:lnTo>
                    <a:pt x="376773" y="190500"/>
                  </a:lnTo>
                  <a:lnTo>
                    <a:pt x="390574" y="228600"/>
                  </a:lnTo>
                  <a:lnTo>
                    <a:pt x="404907" y="266700"/>
                  </a:lnTo>
                  <a:lnTo>
                    <a:pt x="419121" y="317500"/>
                  </a:lnTo>
                  <a:lnTo>
                    <a:pt x="432566" y="368300"/>
                  </a:lnTo>
                  <a:lnTo>
                    <a:pt x="444591" y="419100"/>
                  </a:lnTo>
                  <a:lnTo>
                    <a:pt x="452453" y="469900"/>
                  </a:lnTo>
                  <a:lnTo>
                    <a:pt x="459172" y="508000"/>
                  </a:lnTo>
                  <a:lnTo>
                    <a:pt x="464812" y="558800"/>
                  </a:lnTo>
                  <a:lnTo>
                    <a:pt x="469439" y="609600"/>
                  </a:lnTo>
                  <a:lnTo>
                    <a:pt x="473117" y="660400"/>
                  </a:lnTo>
                  <a:lnTo>
                    <a:pt x="475910" y="711200"/>
                  </a:lnTo>
                  <a:lnTo>
                    <a:pt x="477883" y="762000"/>
                  </a:lnTo>
                  <a:lnTo>
                    <a:pt x="479208" y="812800"/>
                  </a:lnTo>
                  <a:lnTo>
                    <a:pt x="480388" y="863600"/>
                  </a:lnTo>
                  <a:lnTo>
                    <a:pt x="481395" y="914400"/>
                  </a:lnTo>
                  <a:lnTo>
                    <a:pt x="482199" y="965200"/>
                  </a:lnTo>
                  <a:lnTo>
                    <a:pt x="482772" y="1016000"/>
                  </a:lnTo>
                  <a:lnTo>
                    <a:pt x="483085" y="1079500"/>
                  </a:lnTo>
                  <a:lnTo>
                    <a:pt x="483109" y="1130300"/>
                  </a:lnTo>
                  <a:lnTo>
                    <a:pt x="482816" y="1193800"/>
                  </a:lnTo>
                  <a:lnTo>
                    <a:pt x="482670" y="1231900"/>
                  </a:lnTo>
                  <a:lnTo>
                    <a:pt x="482244" y="1282700"/>
                  </a:lnTo>
                  <a:lnTo>
                    <a:pt x="481551" y="1333500"/>
                  </a:lnTo>
                  <a:lnTo>
                    <a:pt x="480606" y="1371600"/>
                  </a:lnTo>
                  <a:lnTo>
                    <a:pt x="479425" y="1422400"/>
                  </a:lnTo>
                  <a:lnTo>
                    <a:pt x="478022" y="1473200"/>
                  </a:lnTo>
                  <a:lnTo>
                    <a:pt x="476411" y="1524000"/>
                  </a:lnTo>
                  <a:lnTo>
                    <a:pt x="474608" y="1574800"/>
                  </a:lnTo>
                  <a:lnTo>
                    <a:pt x="472628" y="1625600"/>
                  </a:lnTo>
                  <a:lnTo>
                    <a:pt x="470485" y="1676400"/>
                  </a:lnTo>
                  <a:lnTo>
                    <a:pt x="468250" y="1727200"/>
                  </a:lnTo>
                  <a:lnTo>
                    <a:pt x="466066" y="1778000"/>
                  </a:lnTo>
                  <a:lnTo>
                    <a:pt x="464060" y="1828800"/>
                  </a:lnTo>
                  <a:lnTo>
                    <a:pt x="462357" y="1879600"/>
                  </a:lnTo>
                  <a:lnTo>
                    <a:pt x="461083" y="1930400"/>
                  </a:lnTo>
                  <a:lnTo>
                    <a:pt x="460364" y="1981200"/>
                  </a:lnTo>
                  <a:lnTo>
                    <a:pt x="460326" y="2044700"/>
                  </a:lnTo>
                  <a:lnTo>
                    <a:pt x="461094" y="2095500"/>
                  </a:lnTo>
                  <a:lnTo>
                    <a:pt x="462795" y="2146300"/>
                  </a:lnTo>
                  <a:lnTo>
                    <a:pt x="465553" y="2197100"/>
                  </a:lnTo>
                  <a:lnTo>
                    <a:pt x="469602" y="2247900"/>
                  </a:lnTo>
                  <a:lnTo>
                    <a:pt x="475161" y="2298700"/>
                  </a:lnTo>
                  <a:lnTo>
                    <a:pt x="482332" y="2349500"/>
                  </a:lnTo>
                  <a:lnTo>
                    <a:pt x="491220" y="2400300"/>
                  </a:lnTo>
                  <a:lnTo>
                    <a:pt x="501928" y="2451100"/>
                  </a:lnTo>
                  <a:lnTo>
                    <a:pt x="514559" y="2501900"/>
                  </a:lnTo>
                  <a:lnTo>
                    <a:pt x="529218" y="2552700"/>
                  </a:lnTo>
                  <a:lnTo>
                    <a:pt x="546007" y="2603500"/>
                  </a:lnTo>
                  <a:lnTo>
                    <a:pt x="565031" y="2654300"/>
                  </a:lnTo>
                  <a:lnTo>
                    <a:pt x="586392" y="2692400"/>
                  </a:lnTo>
                  <a:lnTo>
                    <a:pt x="609761" y="2743200"/>
                  </a:lnTo>
                  <a:lnTo>
                    <a:pt x="635438" y="2781300"/>
                  </a:lnTo>
                  <a:lnTo>
                    <a:pt x="663364" y="2832100"/>
                  </a:lnTo>
                  <a:lnTo>
                    <a:pt x="693480" y="2870200"/>
                  </a:lnTo>
                  <a:lnTo>
                    <a:pt x="725727" y="2908300"/>
                  </a:lnTo>
                  <a:lnTo>
                    <a:pt x="780289" y="2959100"/>
                  </a:lnTo>
                  <a:lnTo>
                    <a:pt x="809651" y="2984500"/>
                  </a:lnTo>
                  <a:lnTo>
                    <a:pt x="840400" y="3009900"/>
                  </a:lnTo>
                  <a:lnTo>
                    <a:pt x="841633" y="3009900"/>
                  </a:lnTo>
                  <a:lnTo>
                    <a:pt x="849687" y="3022600"/>
                  </a:lnTo>
                  <a:lnTo>
                    <a:pt x="857046" y="3022600"/>
                  </a:lnTo>
                  <a:lnTo>
                    <a:pt x="863481" y="3035300"/>
                  </a:lnTo>
                  <a:lnTo>
                    <a:pt x="868760" y="3035300"/>
                  </a:lnTo>
                  <a:lnTo>
                    <a:pt x="874328" y="3060700"/>
                  </a:lnTo>
                  <a:lnTo>
                    <a:pt x="878162" y="3073400"/>
                  </a:lnTo>
                  <a:lnTo>
                    <a:pt x="880378" y="3086100"/>
                  </a:lnTo>
                  <a:lnTo>
                    <a:pt x="881091" y="3098800"/>
                  </a:lnTo>
                  <a:lnTo>
                    <a:pt x="880898" y="3111500"/>
                  </a:lnTo>
                  <a:lnTo>
                    <a:pt x="878625" y="3124200"/>
                  </a:lnTo>
                  <a:lnTo>
                    <a:pt x="874502" y="3136900"/>
                  </a:lnTo>
                  <a:lnTo>
                    <a:pt x="868760" y="3149600"/>
                  </a:lnTo>
                  <a:lnTo>
                    <a:pt x="863481" y="3162300"/>
                  </a:lnTo>
                  <a:lnTo>
                    <a:pt x="857046" y="3162300"/>
                  </a:lnTo>
                  <a:lnTo>
                    <a:pt x="849687" y="3175000"/>
                  </a:lnTo>
                  <a:lnTo>
                    <a:pt x="841633" y="3175000"/>
                  </a:lnTo>
                  <a:lnTo>
                    <a:pt x="840400" y="3187700"/>
                  </a:lnTo>
                  <a:lnTo>
                    <a:pt x="810171" y="3200400"/>
                  </a:lnTo>
                  <a:lnTo>
                    <a:pt x="780751" y="3225800"/>
                  </a:lnTo>
                  <a:lnTo>
                    <a:pt x="752488" y="3251200"/>
                  </a:lnTo>
                  <a:lnTo>
                    <a:pt x="725727" y="3289300"/>
                  </a:lnTo>
                  <a:lnTo>
                    <a:pt x="693480" y="3327400"/>
                  </a:lnTo>
                  <a:lnTo>
                    <a:pt x="663364" y="3365500"/>
                  </a:lnTo>
                  <a:lnTo>
                    <a:pt x="635438" y="3403600"/>
                  </a:lnTo>
                  <a:lnTo>
                    <a:pt x="609761" y="3454400"/>
                  </a:lnTo>
                  <a:lnTo>
                    <a:pt x="586392" y="3492500"/>
                  </a:lnTo>
                  <a:lnTo>
                    <a:pt x="564731" y="3543300"/>
                  </a:lnTo>
                  <a:lnTo>
                    <a:pt x="545534" y="3594100"/>
                  </a:lnTo>
                  <a:lnTo>
                    <a:pt x="528674" y="3632200"/>
                  </a:lnTo>
                  <a:lnTo>
                    <a:pt x="514027" y="3683000"/>
                  </a:lnTo>
                  <a:lnTo>
                    <a:pt x="501466" y="3733800"/>
                  </a:lnTo>
                  <a:lnTo>
                    <a:pt x="490865" y="3784600"/>
                  </a:lnTo>
                  <a:lnTo>
                    <a:pt x="482099" y="3835400"/>
                  </a:lnTo>
                  <a:lnTo>
                    <a:pt x="475043" y="3886200"/>
                  </a:lnTo>
                  <a:lnTo>
                    <a:pt x="469569" y="3949700"/>
                  </a:lnTo>
                  <a:lnTo>
                    <a:pt x="465553" y="4000500"/>
                  </a:lnTo>
                  <a:lnTo>
                    <a:pt x="462795" y="4051300"/>
                  </a:lnTo>
                  <a:lnTo>
                    <a:pt x="461094" y="4102100"/>
                  </a:lnTo>
                  <a:lnTo>
                    <a:pt x="460326" y="4152900"/>
                  </a:lnTo>
                  <a:lnTo>
                    <a:pt x="460364" y="4203700"/>
                  </a:lnTo>
                  <a:lnTo>
                    <a:pt x="461083" y="4254500"/>
                  </a:lnTo>
                  <a:lnTo>
                    <a:pt x="462357" y="4305300"/>
                  </a:lnTo>
                  <a:lnTo>
                    <a:pt x="464060" y="4356100"/>
                  </a:lnTo>
                  <a:lnTo>
                    <a:pt x="466066" y="4406900"/>
                  </a:lnTo>
                  <a:lnTo>
                    <a:pt x="468250" y="4457700"/>
                  </a:lnTo>
                  <a:lnTo>
                    <a:pt x="470485" y="4508500"/>
                  </a:lnTo>
                  <a:lnTo>
                    <a:pt x="472595" y="4559300"/>
                  </a:lnTo>
                  <a:lnTo>
                    <a:pt x="474490" y="4610100"/>
                  </a:lnTo>
                  <a:lnTo>
                    <a:pt x="476178" y="4660900"/>
                  </a:lnTo>
                  <a:lnTo>
                    <a:pt x="477666" y="4711700"/>
                  </a:lnTo>
                  <a:lnTo>
                    <a:pt x="478962" y="4762500"/>
                  </a:lnTo>
                  <a:lnTo>
                    <a:pt x="480073" y="4813300"/>
                  </a:lnTo>
                  <a:lnTo>
                    <a:pt x="481007" y="4864100"/>
                  </a:lnTo>
                  <a:lnTo>
                    <a:pt x="481770" y="4914900"/>
                  </a:lnTo>
                  <a:lnTo>
                    <a:pt x="482371" y="4953000"/>
                  </a:lnTo>
                  <a:lnTo>
                    <a:pt x="482816" y="5003800"/>
                  </a:lnTo>
                  <a:lnTo>
                    <a:pt x="483109" y="5054600"/>
                  </a:lnTo>
                  <a:lnTo>
                    <a:pt x="483085" y="5118100"/>
                  </a:lnTo>
                  <a:lnTo>
                    <a:pt x="482772" y="5168900"/>
                  </a:lnTo>
                  <a:lnTo>
                    <a:pt x="482199" y="5219700"/>
                  </a:lnTo>
                  <a:lnTo>
                    <a:pt x="481395" y="5270500"/>
                  </a:lnTo>
                  <a:lnTo>
                    <a:pt x="480388" y="5321300"/>
                  </a:lnTo>
                  <a:lnTo>
                    <a:pt x="479208" y="5372100"/>
                  </a:lnTo>
                  <a:lnTo>
                    <a:pt x="477883" y="5422900"/>
                  </a:lnTo>
                  <a:lnTo>
                    <a:pt x="475910" y="5473700"/>
                  </a:lnTo>
                  <a:lnTo>
                    <a:pt x="473117" y="5537200"/>
                  </a:lnTo>
                  <a:lnTo>
                    <a:pt x="469439" y="5588000"/>
                  </a:lnTo>
                  <a:lnTo>
                    <a:pt x="464812" y="5638800"/>
                  </a:lnTo>
                  <a:lnTo>
                    <a:pt x="459172" y="5676900"/>
                  </a:lnTo>
                  <a:lnTo>
                    <a:pt x="452453" y="5727700"/>
                  </a:lnTo>
                  <a:lnTo>
                    <a:pt x="444591" y="5765800"/>
                  </a:lnTo>
                  <a:lnTo>
                    <a:pt x="432093" y="5829300"/>
                  </a:lnTo>
                  <a:lnTo>
                    <a:pt x="418589" y="5880100"/>
                  </a:lnTo>
                  <a:lnTo>
                    <a:pt x="404552" y="5918200"/>
                  </a:lnTo>
                  <a:lnTo>
                    <a:pt x="390455" y="5956300"/>
                  </a:lnTo>
                  <a:lnTo>
                    <a:pt x="376773" y="5994400"/>
                  </a:lnTo>
                  <a:lnTo>
                    <a:pt x="368181" y="6007100"/>
                  </a:lnTo>
                  <a:lnTo>
                    <a:pt x="360744" y="6032500"/>
                  </a:lnTo>
                  <a:lnTo>
                    <a:pt x="354232" y="6045200"/>
                  </a:lnTo>
                  <a:lnTo>
                    <a:pt x="348413" y="6057900"/>
                  </a:lnTo>
                  <a:lnTo>
                    <a:pt x="341015" y="6070600"/>
                  </a:lnTo>
                  <a:lnTo>
                    <a:pt x="67278" y="6070600"/>
                  </a:lnTo>
                  <a:lnTo>
                    <a:pt x="73443" y="6057900"/>
                  </a:lnTo>
                  <a:lnTo>
                    <a:pt x="79608" y="6057900"/>
                  </a:lnTo>
                  <a:lnTo>
                    <a:pt x="87007" y="6045200"/>
                  </a:lnTo>
                  <a:lnTo>
                    <a:pt x="94405" y="6045200"/>
                  </a:lnTo>
                  <a:lnTo>
                    <a:pt x="118931" y="6019800"/>
                  </a:lnTo>
                  <a:lnTo>
                    <a:pt x="145422" y="5981700"/>
                  </a:lnTo>
                  <a:lnTo>
                    <a:pt x="172607" y="5930900"/>
                  </a:lnTo>
                  <a:lnTo>
                    <a:pt x="199214" y="5880100"/>
                  </a:lnTo>
                  <a:lnTo>
                    <a:pt x="206015" y="5867400"/>
                  </a:lnTo>
                  <a:lnTo>
                    <a:pt x="212007" y="5842000"/>
                  </a:lnTo>
                  <a:lnTo>
                    <a:pt x="217768" y="5829300"/>
                  </a:lnTo>
                  <a:lnTo>
                    <a:pt x="223875" y="5803900"/>
                  </a:lnTo>
                  <a:lnTo>
                    <a:pt x="229405" y="5791200"/>
                  </a:lnTo>
                  <a:lnTo>
                    <a:pt x="234818" y="5778500"/>
                  </a:lnTo>
                  <a:lnTo>
                    <a:pt x="240001" y="5753100"/>
                  </a:lnTo>
                  <a:lnTo>
                    <a:pt x="244837" y="5727700"/>
                  </a:lnTo>
                  <a:lnTo>
                    <a:pt x="254335" y="5689600"/>
                  </a:lnTo>
                  <a:lnTo>
                    <a:pt x="262562" y="5651500"/>
                  </a:lnTo>
                  <a:lnTo>
                    <a:pt x="269633" y="5600700"/>
                  </a:lnTo>
                  <a:lnTo>
                    <a:pt x="275663" y="5549900"/>
                  </a:lnTo>
                  <a:lnTo>
                    <a:pt x="280441" y="5499100"/>
                  </a:lnTo>
                  <a:lnTo>
                    <a:pt x="284295" y="5448300"/>
                  </a:lnTo>
                  <a:lnTo>
                    <a:pt x="285431" y="5422900"/>
                  </a:lnTo>
                  <a:lnTo>
                    <a:pt x="286915" y="5397500"/>
                  </a:lnTo>
                  <a:lnTo>
                    <a:pt x="288630" y="5372100"/>
                  </a:lnTo>
                  <a:lnTo>
                    <a:pt x="290460" y="5346700"/>
                  </a:lnTo>
                  <a:lnTo>
                    <a:pt x="292669" y="5295900"/>
                  </a:lnTo>
                  <a:lnTo>
                    <a:pt x="294820" y="5245100"/>
                  </a:lnTo>
                  <a:lnTo>
                    <a:pt x="296852" y="5207000"/>
                  </a:lnTo>
                  <a:lnTo>
                    <a:pt x="298707" y="5156200"/>
                  </a:lnTo>
                  <a:lnTo>
                    <a:pt x="300324" y="5105400"/>
                  </a:lnTo>
                  <a:lnTo>
                    <a:pt x="301693" y="5054600"/>
                  </a:lnTo>
                  <a:lnTo>
                    <a:pt x="302840" y="5003800"/>
                  </a:lnTo>
                  <a:lnTo>
                    <a:pt x="303764" y="4953000"/>
                  </a:lnTo>
                  <a:lnTo>
                    <a:pt x="304467" y="4902200"/>
                  </a:lnTo>
                  <a:lnTo>
                    <a:pt x="304948" y="4851400"/>
                  </a:lnTo>
                  <a:lnTo>
                    <a:pt x="305142" y="4813300"/>
                  </a:lnTo>
                  <a:lnTo>
                    <a:pt x="305244" y="4749800"/>
                  </a:lnTo>
                  <a:lnTo>
                    <a:pt x="305059" y="4699000"/>
                  </a:lnTo>
                  <a:lnTo>
                    <a:pt x="304652" y="4635500"/>
                  </a:lnTo>
                  <a:lnTo>
                    <a:pt x="304023" y="4584700"/>
                  </a:lnTo>
                  <a:lnTo>
                    <a:pt x="303219" y="4533900"/>
                  </a:lnTo>
                  <a:lnTo>
                    <a:pt x="302237" y="4483100"/>
                  </a:lnTo>
                  <a:lnTo>
                    <a:pt x="301205" y="4432300"/>
                  </a:lnTo>
                  <a:lnTo>
                    <a:pt x="300251" y="4381500"/>
                  </a:lnTo>
                  <a:lnTo>
                    <a:pt x="299503" y="4330700"/>
                  </a:lnTo>
                  <a:lnTo>
                    <a:pt x="299088" y="4279900"/>
                  </a:lnTo>
                  <a:lnTo>
                    <a:pt x="299134" y="4229100"/>
                  </a:lnTo>
                  <a:lnTo>
                    <a:pt x="299769" y="4178300"/>
                  </a:lnTo>
                  <a:lnTo>
                    <a:pt x="301122" y="4127500"/>
                  </a:lnTo>
                  <a:lnTo>
                    <a:pt x="303319" y="4076700"/>
                  </a:lnTo>
                  <a:lnTo>
                    <a:pt x="306490" y="4013200"/>
                  </a:lnTo>
                  <a:lnTo>
                    <a:pt x="310194" y="3975100"/>
                  </a:lnTo>
                  <a:lnTo>
                    <a:pt x="315167" y="3924300"/>
                  </a:lnTo>
                  <a:lnTo>
                    <a:pt x="321440" y="3873500"/>
                  </a:lnTo>
                  <a:lnTo>
                    <a:pt x="329050" y="3822700"/>
                  </a:lnTo>
                  <a:lnTo>
                    <a:pt x="338029" y="3771900"/>
                  </a:lnTo>
                  <a:lnTo>
                    <a:pt x="348413" y="3721100"/>
                  </a:lnTo>
                  <a:lnTo>
                    <a:pt x="360864" y="3670300"/>
                  </a:lnTo>
                  <a:lnTo>
                    <a:pt x="374855" y="3619500"/>
                  </a:lnTo>
                  <a:lnTo>
                    <a:pt x="390491" y="3581400"/>
                  </a:lnTo>
                  <a:lnTo>
                    <a:pt x="407874" y="3530600"/>
                  </a:lnTo>
                  <a:lnTo>
                    <a:pt x="427106" y="3479800"/>
                  </a:lnTo>
                  <a:lnTo>
                    <a:pt x="448290" y="3441700"/>
                  </a:lnTo>
                  <a:lnTo>
                    <a:pt x="471410" y="3390900"/>
                  </a:lnTo>
                  <a:lnTo>
                    <a:pt x="496379" y="3352800"/>
                  </a:lnTo>
                  <a:lnTo>
                    <a:pt x="523198" y="3302000"/>
                  </a:lnTo>
                  <a:lnTo>
                    <a:pt x="551866" y="3263900"/>
                  </a:lnTo>
                  <a:lnTo>
                    <a:pt x="582384" y="3225800"/>
                  </a:lnTo>
                  <a:lnTo>
                    <a:pt x="614752" y="3187700"/>
                  </a:lnTo>
                  <a:lnTo>
                    <a:pt x="661608" y="3136900"/>
                  </a:lnTo>
                  <a:lnTo>
                    <a:pt x="686539" y="3124200"/>
                  </a:lnTo>
                  <a:lnTo>
                    <a:pt x="712163" y="3098800"/>
                  </a:lnTo>
                  <a:lnTo>
                    <a:pt x="712163" y="3086100"/>
                  </a:lnTo>
                  <a:lnTo>
                    <a:pt x="686539" y="3073400"/>
                  </a:lnTo>
                  <a:lnTo>
                    <a:pt x="661608" y="3048000"/>
                  </a:lnTo>
                  <a:lnTo>
                    <a:pt x="614752" y="2997200"/>
                  </a:lnTo>
                  <a:lnTo>
                    <a:pt x="581871" y="2959100"/>
                  </a:lnTo>
                  <a:lnTo>
                    <a:pt x="551044" y="2921000"/>
                  </a:lnTo>
                  <a:lnTo>
                    <a:pt x="522273" y="2882900"/>
                  </a:lnTo>
                  <a:lnTo>
                    <a:pt x="495557" y="2832100"/>
                  </a:lnTo>
                  <a:lnTo>
                    <a:pt x="470896" y="2794000"/>
                  </a:lnTo>
                  <a:lnTo>
                    <a:pt x="448290" y="2755900"/>
                  </a:lnTo>
                  <a:lnTo>
                    <a:pt x="427106" y="2705100"/>
                  </a:lnTo>
                  <a:lnTo>
                    <a:pt x="407874" y="2654300"/>
                  </a:lnTo>
                  <a:lnTo>
                    <a:pt x="390491" y="2616200"/>
                  </a:lnTo>
                  <a:lnTo>
                    <a:pt x="374855" y="2565400"/>
                  </a:lnTo>
                  <a:lnTo>
                    <a:pt x="360864" y="2514600"/>
                  </a:lnTo>
                  <a:lnTo>
                    <a:pt x="348413" y="2463800"/>
                  </a:lnTo>
                  <a:lnTo>
                    <a:pt x="338029" y="2413000"/>
                  </a:lnTo>
                  <a:lnTo>
                    <a:pt x="329050" y="2362200"/>
                  </a:lnTo>
                  <a:lnTo>
                    <a:pt x="321440" y="2324100"/>
                  </a:lnTo>
                  <a:lnTo>
                    <a:pt x="315167" y="2273300"/>
                  </a:lnTo>
                  <a:lnTo>
                    <a:pt x="310194" y="2222500"/>
                  </a:lnTo>
                  <a:lnTo>
                    <a:pt x="306490" y="2171700"/>
                  </a:lnTo>
                  <a:lnTo>
                    <a:pt x="303319" y="2120900"/>
                  </a:lnTo>
                  <a:lnTo>
                    <a:pt x="301122" y="2070100"/>
                  </a:lnTo>
                  <a:lnTo>
                    <a:pt x="299769" y="2006600"/>
                  </a:lnTo>
                  <a:lnTo>
                    <a:pt x="299134" y="1955800"/>
                  </a:lnTo>
                  <a:lnTo>
                    <a:pt x="299088" y="1905000"/>
                  </a:lnTo>
                  <a:lnTo>
                    <a:pt x="299503" y="1854200"/>
                  </a:lnTo>
                  <a:lnTo>
                    <a:pt x="300251" y="1803400"/>
                  </a:lnTo>
                  <a:lnTo>
                    <a:pt x="301205" y="1752600"/>
                  </a:lnTo>
                  <a:lnTo>
                    <a:pt x="302237" y="1701800"/>
                  </a:lnTo>
                  <a:lnTo>
                    <a:pt x="303219" y="1651000"/>
                  </a:lnTo>
                  <a:lnTo>
                    <a:pt x="304023" y="1600200"/>
                  </a:lnTo>
                  <a:lnTo>
                    <a:pt x="304952" y="1549400"/>
                  </a:lnTo>
                  <a:lnTo>
                    <a:pt x="305533" y="1498600"/>
                  </a:lnTo>
                  <a:lnTo>
                    <a:pt x="305788" y="1435100"/>
                  </a:lnTo>
                  <a:lnTo>
                    <a:pt x="305740" y="1384300"/>
                  </a:lnTo>
                  <a:lnTo>
                    <a:pt x="305411" y="1333500"/>
                  </a:lnTo>
                  <a:lnTo>
                    <a:pt x="304822" y="1282700"/>
                  </a:lnTo>
                  <a:lnTo>
                    <a:pt x="303998" y="1231900"/>
                  </a:lnTo>
                  <a:lnTo>
                    <a:pt x="302958" y="1181100"/>
                  </a:lnTo>
                  <a:lnTo>
                    <a:pt x="301726" y="1130300"/>
                  </a:lnTo>
                  <a:lnTo>
                    <a:pt x="300324" y="1079500"/>
                  </a:lnTo>
                  <a:lnTo>
                    <a:pt x="298707" y="1028700"/>
                  </a:lnTo>
                  <a:lnTo>
                    <a:pt x="296852" y="990600"/>
                  </a:lnTo>
                  <a:lnTo>
                    <a:pt x="294820" y="939800"/>
                  </a:lnTo>
                  <a:lnTo>
                    <a:pt x="292669" y="889000"/>
                  </a:lnTo>
                  <a:lnTo>
                    <a:pt x="290460" y="850900"/>
                  </a:lnTo>
                  <a:lnTo>
                    <a:pt x="289323" y="812800"/>
                  </a:lnTo>
                  <a:lnTo>
                    <a:pt x="286125" y="762000"/>
                  </a:lnTo>
                  <a:lnTo>
                    <a:pt x="282426" y="711200"/>
                  </a:lnTo>
                  <a:lnTo>
                    <a:pt x="278226" y="660400"/>
                  </a:lnTo>
                  <a:lnTo>
                    <a:pt x="269459" y="584200"/>
                  </a:lnTo>
                  <a:lnTo>
                    <a:pt x="262100" y="546100"/>
                  </a:lnTo>
                  <a:lnTo>
                    <a:pt x="253815" y="495300"/>
                  </a:lnTo>
                  <a:lnTo>
                    <a:pt x="244837" y="457200"/>
                  </a:lnTo>
                  <a:lnTo>
                    <a:pt x="240001" y="431800"/>
                  </a:lnTo>
                  <a:lnTo>
                    <a:pt x="234818" y="419100"/>
                  </a:lnTo>
                  <a:lnTo>
                    <a:pt x="229405" y="393700"/>
                  </a:lnTo>
                  <a:lnTo>
                    <a:pt x="223875" y="381000"/>
                  </a:lnTo>
                  <a:lnTo>
                    <a:pt x="217768" y="355600"/>
                  </a:lnTo>
                  <a:lnTo>
                    <a:pt x="212007" y="342900"/>
                  </a:lnTo>
                  <a:lnTo>
                    <a:pt x="206015" y="330200"/>
                  </a:lnTo>
                  <a:lnTo>
                    <a:pt x="199214" y="317500"/>
                  </a:lnTo>
                  <a:lnTo>
                    <a:pt x="173127" y="254000"/>
                  </a:lnTo>
                  <a:lnTo>
                    <a:pt x="145885" y="215900"/>
                  </a:lnTo>
                  <a:lnTo>
                    <a:pt x="119104" y="177800"/>
                  </a:lnTo>
                  <a:lnTo>
                    <a:pt x="94405" y="152400"/>
                  </a:lnTo>
                  <a:lnTo>
                    <a:pt x="87007" y="139700"/>
                  </a:lnTo>
                  <a:lnTo>
                    <a:pt x="83307" y="139700"/>
                  </a:lnTo>
                  <a:lnTo>
                    <a:pt x="77142" y="127000"/>
                  </a:lnTo>
                  <a:lnTo>
                    <a:pt x="67278" y="127000"/>
                  </a:lnTo>
                  <a:lnTo>
                    <a:pt x="57413" y="114300"/>
                  </a:lnTo>
                  <a:close/>
                </a:path>
                <a:path w="881379" h="6184900">
                  <a:moveTo>
                    <a:pt x="43850" y="101600"/>
                  </a:moveTo>
                  <a:lnTo>
                    <a:pt x="329763" y="101600"/>
                  </a:lnTo>
                  <a:lnTo>
                    <a:pt x="333597" y="114300"/>
                  </a:lnTo>
                  <a:lnTo>
                    <a:pt x="48782" y="114300"/>
                  </a:lnTo>
                  <a:lnTo>
                    <a:pt x="43850" y="101600"/>
                  </a:lnTo>
                  <a:close/>
                </a:path>
                <a:path w="881379" h="6184900">
                  <a:moveTo>
                    <a:pt x="3853" y="38100"/>
                  </a:moveTo>
                  <a:lnTo>
                    <a:pt x="272272" y="38100"/>
                  </a:lnTo>
                  <a:lnTo>
                    <a:pt x="282753" y="50800"/>
                  </a:lnTo>
                  <a:lnTo>
                    <a:pt x="302790" y="76200"/>
                  </a:lnTo>
                  <a:lnTo>
                    <a:pt x="321286" y="88900"/>
                  </a:lnTo>
                  <a:lnTo>
                    <a:pt x="325698" y="101600"/>
                  </a:lnTo>
                  <a:lnTo>
                    <a:pt x="30036" y="101600"/>
                  </a:lnTo>
                  <a:lnTo>
                    <a:pt x="18418" y="88900"/>
                  </a:lnTo>
                  <a:lnTo>
                    <a:pt x="9344" y="76200"/>
                  </a:lnTo>
                  <a:lnTo>
                    <a:pt x="3159" y="63500"/>
                  </a:lnTo>
                  <a:lnTo>
                    <a:pt x="0" y="63500"/>
                  </a:lnTo>
                  <a:lnTo>
                    <a:pt x="77" y="50800"/>
                  </a:lnTo>
                  <a:lnTo>
                    <a:pt x="3853" y="38100"/>
                  </a:lnTo>
                  <a:close/>
                </a:path>
                <a:path w="881379" h="6184900">
                  <a:moveTo>
                    <a:pt x="72210" y="12700"/>
                  </a:moveTo>
                  <a:lnTo>
                    <a:pt x="239597" y="12700"/>
                  </a:lnTo>
                  <a:lnTo>
                    <a:pt x="250000" y="25400"/>
                  </a:lnTo>
                  <a:lnTo>
                    <a:pt x="260867" y="38100"/>
                  </a:lnTo>
                  <a:lnTo>
                    <a:pt x="21250" y="38100"/>
                  </a:lnTo>
                  <a:lnTo>
                    <a:pt x="31057" y="25400"/>
                  </a:lnTo>
                  <a:lnTo>
                    <a:pt x="57413" y="25400"/>
                  </a:lnTo>
                  <a:lnTo>
                    <a:pt x="72210" y="12700"/>
                  </a:lnTo>
                  <a:close/>
                </a:path>
                <a:path w="881379" h="6184900">
                  <a:moveTo>
                    <a:pt x="115521" y="0"/>
                  </a:moveTo>
                  <a:lnTo>
                    <a:pt x="210466" y="0"/>
                  </a:lnTo>
                  <a:lnTo>
                    <a:pt x="220176" y="12700"/>
                  </a:lnTo>
                  <a:lnTo>
                    <a:pt x="85774" y="12700"/>
                  </a:lnTo>
                  <a:lnTo>
                    <a:pt x="1155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77380" y="242460"/>
            <a:ext cx="7577455" cy="657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150" b="0" spc="-425" dirty="0">
                <a:solidFill>
                  <a:srgbClr val="000000"/>
                </a:solidFill>
                <a:latin typeface="Arial Black"/>
                <a:cs typeface="Arial Black"/>
              </a:rPr>
              <a:t>Tweets</a:t>
            </a:r>
            <a:r>
              <a:rPr sz="4150" b="0" spc="-39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150" b="0" spc="-260" dirty="0">
                <a:solidFill>
                  <a:srgbClr val="000000"/>
                </a:solidFill>
                <a:latin typeface="Arial Black"/>
                <a:cs typeface="Arial Black"/>
              </a:rPr>
              <a:t>collected</a:t>
            </a:r>
            <a:r>
              <a:rPr sz="4150" b="0" spc="-38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150" b="0" spc="-204" dirty="0">
                <a:solidFill>
                  <a:srgbClr val="000000"/>
                </a:solidFill>
                <a:latin typeface="Arial Black"/>
                <a:cs typeface="Arial Black"/>
              </a:rPr>
              <a:t>through</a:t>
            </a:r>
            <a:r>
              <a:rPr sz="4150" b="0" spc="-38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150" b="0" spc="-340" dirty="0">
                <a:solidFill>
                  <a:srgbClr val="000000"/>
                </a:solidFill>
                <a:latin typeface="Arial Black"/>
                <a:cs typeface="Arial Black"/>
              </a:rPr>
              <a:t>API</a:t>
            </a:r>
            <a:endParaRPr sz="41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1174" y="733216"/>
            <a:ext cx="597344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marR="5080" indent="-14604">
              <a:lnSpc>
                <a:spcPct val="126800"/>
              </a:lnSpc>
              <a:spcBef>
                <a:spcPts val="100"/>
              </a:spcBef>
            </a:pPr>
            <a:r>
              <a:rPr sz="3400" i="1" spc="-95" dirty="0">
                <a:latin typeface="Verdana"/>
                <a:cs typeface="Verdana"/>
              </a:rPr>
              <a:t>The</a:t>
            </a:r>
            <a:r>
              <a:rPr sz="3400" i="1" spc="-325" dirty="0">
                <a:latin typeface="Verdana"/>
                <a:cs typeface="Verdana"/>
              </a:rPr>
              <a:t> </a:t>
            </a:r>
            <a:r>
              <a:rPr sz="3400" i="1" spc="-60" dirty="0">
                <a:latin typeface="Verdana"/>
                <a:cs typeface="Verdana"/>
              </a:rPr>
              <a:t>query</a:t>
            </a:r>
            <a:r>
              <a:rPr sz="3400" i="1" spc="-320" dirty="0">
                <a:latin typeface="Verdana"/>
                <a:cs typeface="Verdana"/>
              </a:rPr>
              <a:t> </a:t>
            </a:r>
            <a:r>
              <a:rPr sz="3400" i="1" dirty="0">
                <a:latin typeface="Verdana"/>
                <a:cs typeface="Verdana"/>
              </a:rPr>
              <a:t>for</a:t>
            </a:r>
            <a:r>
              <a:rPr sz="3400" i="1" spc="-325" dirty="0">
                <a:latin typeface="Verdana"/>
                <a:cs typeface="Verdana"/>
              </a:rPr>
              <a:t> </a:t>
            </a:r>
            <a:r>
              <a:rPr sz="3400" i="1" spc="-55" dirty="0">
                <a:latin typeface="Verdana"/>
                <a:cs typeface="Verdana"/>
              </a:rPr>
              <a:t>printing</a:t>
            </a:r>
            <a:r>
              <a:rPr sz="3400" i="1" spc="-320" dirty="0">
                <a:latin typeface="Verdana"/>
                <a:cs typeface="Verdana"/>
              </a:rPr>
              <a:t> </a:t>
            </a:r>
            <a:r>
              <a:rPr sz="3400" i="1" spc="-25" dirty="0">
                <a:latin typeface="Verdana"/>
                <a:cs typeface="Verdana"/>
              </a:rPr>
              <a:t>all</a:t>
            </a:r>
            <a:r>
              <a:rPr sz="3400" i="1" spc="-325" dirty="0">
                <a:latin typeface="Verdana"/>
                <a:cs typeface="Verdana"/>
              </a:rPr>
              <a:t> </a:t>
            </a:r>
            <a:r>
              <a:rPr sz="3400" i="1" spc="-25" dirty="0">
                <a:latin typeface="Verdana"/>
                <a:cs typeface="Verdana"/>
              </a:rPr>
              <a:t>the </a:t>
            </a:r>
            <a:r>
              <a:rPr sz="3400" i="1" spc="-60" dirty="0">
                <a:latin typeface="Verdana"/>
                <a:cs typeface="Verdana"/>
              </a:rPr>
              <a:t>tweets</a:t>
            </a:r>
            <a:r>
              <a:rPr sz="3400" i="1" spc="-340" dirty="0">
                <a:latin typeface="Verdana"/>
                <a:cs typeface="Verdana"/>
              </a:rPr>
              <a:t> </a:t>
            </a:r>
            <a:r>
              <a:rPr sz="3400" i="1" spc="-40" dirty="0">
                <a:latin typeface="Verdana"/>
                <a:cs typeface="Verdana"/>
              </a:rPr>
              <a:t>which</a:t>
            </a:r>
            <a:r>
              <a:rPr sz="3400" i="1" spc="-340" dirty="0">
                <a:latin typeface="Verdana"/>
                <a:cs typeface="Verdana"/>
              </a:rPr>
              <a:t> </a:t>
            </a:r>
            <a:r>
              <a:rPr sz="3400" i="1" spc="-90" dirty="0">
                <a:latin typeface="Verdana"/>
                <a:cs typeface="Verdana"/>
              </a:rPr>
              <a:t>were</a:t>
            </a:r>
            <a:r>
              <a:rPr sz="3400" i="1" spc="-335" dirty="0">
                <a:latin typeface="Verdana"/>
                <a:cs typeface="Verdana"/>
              </a:rPr>
              <a:t> </a:t>
            </a:r>
            <a:r>
              <a:rPr sz="3400" i="1" spc="-10" dirty="0">
                <a:latin typeface="Verdana"/>
                <a:cs typeface="Verdana"/>
              </a:rPr>
              <a:t>analyzed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8815" y="5884170"/>
            <a:ext cx="36810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i="1" spc="-75" dirty="0">
                <a:latin typeface="Verdana"/>
                <a:cs typeface="Verdana"/>
              </a:rPr>
              <a:t>Analyzed</a:t>
            </a:r>
            <a:r>
              <a:rPr sz="3400" i="1" spc="-310" dirty="0">
                <a:latin typeface="Verdana"/>
                <a:cs typeface="Verdana"/>
              </a:rPr>
              <a:t> </a:t>
            </a:r>
            <a:r>
              <a:rPr sz="3400" i="1" spc="-30" dirty="0">
                <a:latin typeface="Verdana"/>
                <a:cs typeface="Verdana"/>
              </a:rPr>
              <a:t>tweeets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52" y="1028699"/>
            <a:ext cx="17262475" cy="9261475"/>
            <a:chOff x="-4552" y="1028699"/>
            <a:chExt cx="17262475" cy="9261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96" y="1028699"/>
              <a:ext cx="16327948" cy="901941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3821887"/>
              <a:ext cx="8286749" cy="61626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9133784"/>
              <a:ext cx="3298825" cy="1151255"/>
            </a:xfrm>
            <a:custGeom>
              <a:avLst/>
              <a:gdLst/>
              <a:ahLst/>
              <a:cxnLst/>
              <a:rect l="l" t="t" r="r" b="b"/>
              <a:pathLst>
                <a:path w="3298825" h="1151254">
                  <a:moveTo>
                    <a:pt x="1151384" y="1151218"/>
                  </a:moveTo>
                  <a:lnTo>
                    <a:pt x="0" y="1151218"/>
                  </a:lnTo>
                  <a:lnTo>
                    <a:pt x="0" y="0"/>
                  </a:lnTo>
                  <a:lnTo>
                    <a:pt x="1151384" y="1151218"/>
                  </a:lnTo>
                  <a:close/>
                </a:path>
                <a:path w="3298825" h="1151254">
                  <a:moveTo>
                    <a:pt x="3298666" y="1151218"/>
                  </a:moveTo>
                  <a:lnTo>
                    <a:pt x="2078342" y="1151218"/>
                  </a:lnTo>
                  <a:lnTo>
                    <a:pt x="2688504" y="541320"/>
                  </a:lnTo>
                  <a:lnTo>
                    <a:pt x="3298666" y="1151218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33784"/>
              <a:ext cx="3298825" cy="1151255"/>
            </a:xfrm>
            <a:custGeom>
              <a:avLst/>
              <a:gdLst/>
              <a:ahLst/>
              <a:cxnLst/>
              <a:rect l="l" t="t" r="r" b="b"/>
              <a:pathLst>
                <a:path w="3298825" h="1151254">
                  <a:moveTo>
                    <a:pt x="0" y="0"/>
                  </a:moveTo>
                  <a:lnTo>
                    <a:pt x="1151384" y="1151218"/>
                  </a:lnTo>
                </a:path>
                <a:path w="3298825" h="1151254">
                  <a:moveTo>
                    <a:pt x="2078342" y="1151218"/>
                  </a:moveTo>
                  <a:lnTo>
                    <a:pt x="2688504" y="541320"/>
                  </a:lnTo>
                  <a:lnTo>
                    <a:pt x="3298666" y="1151218"/>
                  </a:lnTo>
                </a:path>
              </a:pathLst>
            </a:custGeom>
            <a:ln w="9104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994199"/>
              <a:ext cx="2300605" cy="1290955"/>
            </a:xfrm>
            <a:custGeom>
              <a:avLst/>
              <a:gdLst/>
              <a:ahLst/>
              <a:cxnLst/>
              <a:rect l="l" t="t" r="r" b="b"/>
              <a:pathLst>
                <a:path w="2300605" h="1290954">
                  <a:moveTo>
                    <a:pt x="2300374" y="1290803"/>
                  </a:moveTo>
                  <a:lnTo>
                    <a:pt x="0" y="1290803"/>
                  </a:lnTo>
                  <a:lnTo>
                    <a:pt x="0" y="179404"/>
                  </a:lnTo>
                  <a:lnTo>
                    <a:pt x="373521" y="0"/>
                  </a:lnTo>
                  <a:lnTo>
                    <a:pt x="2300374" y="1290803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48018" y="4279777"/>
              <a:ext cx="710565" cy="4978400"/>
            </a:xfrm>
            <a:custGeom>
              <a:avLst/>
              <a:gdLst/>
              <a:ahLst/>
              <a:cxnLst/>
              <a:rect l="l" t="t" r="r" b="b"/>
              <a:pathLst>
                <a:path w="710565" h="4978400">
                  <a:moveTo>
                    <a:pt x="64198" y="4965700"/>
                  </a:moveTo>
                  <a:lnTo>
                    <a:pt x="193216" y="4965700"/>
                  </a:lnTo>
                  <a:lnTo>
                    <a:pt x="185199" y="4978400"/>
                  </a:lnTo>
                  <a:lnTo>
                    <a:pt x="69170" y="4978400"/>
                  </a:lnTo>
                  <a:lnTo>
                    <a:pt x="64198" y="4965700"/>
                  </a:lnTo>
                  <a:close/>
                </a:path>
                <a:path w="710565" h="4978400">
                  <a:moveTo>
                    <a:pt x="25045" y="4953000"/>
                  </a:moveTo>
                  <a:lnTo>
                    <a:pt x="210369" y="4953000"/>
                  </a:lnTo>
                  <a:lnTo>
                    <a:pt x="201606" y="4965700"/>
                  </a:lnTo>
                  <a:lnTo>
                    <a:pt x="33140" y="4965700"/>
                  </a:lnTo>
                  <a:lnTo>
                    <a:pt x="25045" y="4953000"/>
                  </a:lnTo>
                  <a:close/>
                </a:path>
                <a:path w="710565" h="4978400">
                  <a:moveTo>
                    <a:pt x="62" y="4940300"/>
                  </a:moveTo>
                  <a:lnTo>
                    <a:pt x="227646" y="4940300"/>
                  </a:lnTo>
                  <a:lnTo>
                    <a:pt x="219147" y="4953000"/>
                  </a:lnTo>
                  <a:lnTo>
                    <a:pt x="3107" y="4953000"/>
                  </a:lnTo>
                  <a:lnTo>
                    <a:pt x="62" y="4940300"/>
                  </a:lnTo>
                  <a:close/>
                </a:path>
                <a:path w="710565" h="4978400">
                  <a:moveTo>
                    <a:pt x="24222" y="4902200"/>
                  </a:moveTo>
                  <a:lnTo>
                    <a:pt x="263070" y="4902200"/>
                  </a:lnTo>
                  <a:lnTo>
                    <a:pt x="255115" y="4914900"/>
                  </a:lnTo>
                  <a:lnTo>
                    <a:pt x="249149" y="4927600"/>
                  </a:lnTo>
                  <a:lnTo>
                    <a:pt x="244177" y="4927600"/>
                  </a:lnTo>
                  <a:lnTo>
                    <a:pt x="235958" y="4940300"/>
                  </a:lnTo>
                  <a:lnTo>
                    <a:pt x="0" y="4940300"/>
                  </a:lnTo>
                  <a:lnTo>
                    <a:pt x="2548" y="4927600"/>
                  </a:lnTo>
                  <a:lnTo>
                    <a:pt x="7535" y="4914900"/>
                  </a:lnTo>
                  <a:lnTo>
                    <a:pt x="14853" y="4914900"/>
                  </a:lnTo>
                  <a:lnTo>
                    <a:pt x="24222" y="4902200"/>
                  </a:lnTo>
                  <a:close/>
                </a:path>
                <a:path w="710565" h="4978400">
                  <a:moveTo>
                    <a:pt x="39339" y="4889500"/>
                  </a:moveTo>
                  <a:lnTo>
                    <a:pt x="272019" y="4889500"/>
                  </a:lnTo>
                  <a:lnTo>
                    <a:pt x="268042" y="4902200"/>
                  </a:lnTo>
                  <a:lnTo>
                    <a:pt x="35361" y="4902200"/>
                  </a:lnTo>
                  <a:lnTo>
                    <a:pt x="39339" y="4889500"/>
                  </a:lnTo>
                  <a:close/>
                </a:path>
                <a:path w="710565" h="4978400">
                  <a:moveTo>
                    <a:pt x="54254" y="88900"/>
                  </a:moveTo>
                  <a:lnTo>
                    <a:pt x="275003" y="88900"/>
                  </a:lnTo>
                  <a:lnTo>
                    <a:pt x="280969" y="101600"/>
                  </a:lnTo>
                  <a:lnTo>
                    <a:pt x="285661" y="114300"/>
                  </a:lnTo>
                  <a:lnTo>
                    <a:pt x="290912" y="127000"/>
                  </a:lnTo>
                  <a:lnTo>
                    <a:pt x="296910" y="139700"/>
                  </a:lnTo>
                  <a:lnTo>
                    <a:pt x="303839" y="152400"/>
                  </a:lnTo>
                  <a:lnTo>
                    <a:pt x="317838" y="190500"/>
                  </a:lnTo>
                  <a:lnTo>
                    <a:pt x="332303" y="228600"/>
                  </a:lnTo>
                  <a:lnTo>
                    <a:pt x="346208" y="279400"/>
                  </a:lnTo>
                  <a:lnTo>
                    <a:pt x="358529" y="330200"/>
                  </a:lnTo>
                  <a:lnTo>
                    <a:pt x="367144" y="381000"/>
                  </a:lnTo>
                  <a:lnTo>
                    <a:pt x="373993" y="431800"/>
                  </a:lnTo>
                  <a:lnTo>
                    <a:pt x="379220" y="495300"/>
                  </a:lnTo>
                  <a:lnTo>
                    <a:pt x="382966" y="546100"/>
                  </a:lnTo>
                  <a:lnTo>
                    <a:pt x="385377" y="609600"/>
                  </a:lnTo>
                  <a:lnTo>
                    <a:pt x="386588" y="660400"/>
                  </a:lnTo>
                  <a:lnTo>
                    <a:pt x="387644" y="698500"/>
                  </a:lnTo>
                  <a:lnTo>
                    <a:pt x="388508" y="749300"/>
                  </a:lnTo>
                  <a:lnTo>
                    <a:pt x="389145" y="800100"/>
                  </a:lnTo>
                  <a:lnTo>
                    <a:pt x="389522" y="850900"/>
                  </a:lnTo>
                  <a:lnTo>
                    <a:pt x="389541" y="914400"/>
                  </a:lnTo>
                  <a:lnTo>
                    <a:pt x="389308" y="965200"/>
                  </a:lnTo>
                  <a:lnTo>
                    <a:pt x="389172" y="1003300"/>
                  </a:lnTo>
                  <a:lnTo>
                    <a:pt x="388639" y="1041400"/>
                  </a:lnTo>
                  <a:lnTo>
                    <a:pt x="387781" y="1092200"/>
                  </a:lnTo>
                  <a:lnTo>
                    <a:pt x="386620" y="1143000"/>
                  </a:lnTo>
                  <a:lnTo>
                    <a:pt x="385179" y="1193800"/>
                  </a:lnTo>
                  <a:lnTo>
                    <a:pt x="383481" y="1244600"/>
                  </a:lnTo>
                  <a:lnTo>
                    <a:pt x="381551" y="1295400"/>
                  </a:lnTo>
                  <a:lnTo>
                    <a:pt x="379410" y="1346200"/>
                  </a:lnTo>
                  <a:lnTo>
                    <a:pt x="377160" y="1397000"/>
                  </a:lnTo>
                  <a:lnTo>
                    <a:pt x="375014" y="1447800"/>
                  </a:lnTo>
                  <a:lnTo>
                    <a:pt x="373170" y="1498600"/>
                  </a:lnTo>
                  <a:lnTo>
                    <a:pt x="371828" y="1549400"/>
                  </a:lnTo>
                  <a:lnTo>
                    <a:pt x="371186" y="1600200"/>
                  </a:lnTo>
                  <a:lnTo>
                    <a:pt x="371440" y="1663700"/>
                  </a:lnTo>
                  <a:lnTo>
                    <a:pt x="372790" y="1714500"/>
                  </a:lnTo>
                  <a:lnTo>
                    <a:pt x="375433" y="1765300"/>
                  </a:lnTo>
                  <a:lnTo>
                    <a:pt x="379702" y="1816100"/>
                  </a:lnTo>
                  <a:lnTo>
                    <a:pt x="385905" y="1866900"/>
                  </a:lnTo>
                  <a:lnTo>
                    <a:pt x="394205" y="1917700"/>
                  </a:lnTo>
                  <a:lnTo>
                    <a:pt x="404767" y="1968500"/>
                  </a:lnTo>
                  <a:lnTo>
                    <a:pt x="417752" y="2019300"/>
                  </a:lnTo>
                  <a:lnTo>
                    <a:pt x="433324" y="2070100"/>
                  </a:lnTo>
                  <a:lnTo>
                    <a:pt x="451645" y="2120900"/>
                  </a:lnTo>
                  <a:lnTo>
                    <a:pt x="472880" y="2171700"/>
                  </a:lnTo>
                  <a:lnTo>
                    <a:pt x="496730" y="2209800"/>
                  </a:lnTo>
                  <a:lnTo>
                    <a:pt x="523469" y="2260600"/>
                  </a:lnTo>
                  <a:lnTo>
                    <a:pt x="553004" y="2298700"/>
                  </a:lnTo>
                  <a:lnTo>
                    <a:pt x="606684" y="2362200"/>
                  </a:lnTo>
                  <a:lnTo>
                    <a:pt x="629244" y="2374900"/>
                  </a:lnTo>
                  <a:lnTo>
                    <a:pt x="652922" y="2400300"/>
                  </a:lnTo>
                  <a:lnTo>
                    <a:pt x="677719" y="2425700"/>
                  </a:lnTo>
                  <a:lnTo>
                    <a:pt x="691143" y="2425700"/>
                  </a:lnTo>
                  <a:lnTo>
                    <a:pt x="696332" y="2438400"/>
                  </a:lnTo>
                  <a:lnTo>
                    <a:pt x="700589" y="2451100"/>
                  </a:lnTo>
                  <a:lnTo>
                    <a:pt x="705079" y="2451100"/>
                  </a:lnTo>
                  <a:lnTo>
                    <a:pt x="708171" y="2463800"/>
                  </a:lnTo>
                  <a:lnTo>
                    <a:pt x="709958" y="2476500"/>
                  </a:lnTo>
                  <a:lnTo>
                    <a:pt x="710533" y="2489200"/>
                  </a:lnTo>
                  <a:lnTo>
                    <a:pt x="710377" y="2501900"/>
                  </a:lnTo>
                  <a:lnTo>
                    <a:pt x="708544" y="2514600"/>
                  </a:lnTo>
                  <a:lnTo>
                    <a:pt x="705219" y="2527300"/>
                  </a:lnTo>
                  <a:lnTo>
                    <a:pt x="700589" y="2527300"/>
                  </a:lnTo>
                  <a:lnTo>
                    <a:pt x="696332" y="2540000"/>
                  </a:lnTo>
                  <a:lnTo>
                    <a:pt x="691143" y="2552700"/>
                  </a:lnTo>
                  <a:lnTo>
                    <a:pt x="677719" y="2552700"/>
                  </a:lnTo>
                  <a:lnTo>
                    <a:pt x="653341" y="2578100"/>
                  </a:lnTo>
                  <a:lnTo>
                    <a:pt x="629617" y="2603500"/>
                  </a:lnTo>
                  <a:lnTo>
                    <a:pt x="606824" y="2616200"/>
                  </a:lnTo>
                  <a:lnTo>
                    <a:pt x="553004" y="2679700"/>
                  </a:lnTo>
                  <a:lnTo>
                    <a:pt x="523469" y="2717800"/>
                  </a:lnTo>
                  <a:lnTo>
                    <a:pt x="496730" y="2768600"/>
                  </a:lnTo>
                  <a:lnTo>
                    <a:pt x="472880" y="2806700"/>
                  </a:lnTo>
                  <a:lnTo>
                    <a:pt x="451360" y="2857500"/>
                  </a:lnTo>
                  <a:lnTo>
                    <a:pt x="432904" y="2908300"/>
                  </a:lnTo>
                  <a:lnTo>
                    <a:pt x="417315" y="2959100"/>
                  </a:lnTo>
                  <a:lnTo>
                    <a:pt x="404394" y="3009900"/>
                  </a:lnTo>
                  <a:lnTo>
                    <a:pt x="393943" y="3060700"/>
                  </a:lnTo>
                  <a:lnTo>
                    <a:pt x="385765" y="3111500"/>
                  </a:lnTo>
                  <a:lnTo>
                    <a:pt x="379661" y="3162300"/>
                  </a:lnTo>
                  <a:lnTo>
                    <a:pt x="375433" y="3213100"/>
                  </a:lnTo>
                  <a:lnTo>
                    <a:pt x="372790" y="3263900"/>
                  </a:lnTo>
                  <a:lnTo>
                    <a:pt x="371440" y="3314700"/>
                  </a:lnTo>
                  <a:lnTo>
                    <a:pt x="371186" y="3378200"/>
                  </a:lnTo>
                  <a:lnTo>
                    <a:pt x="371828" y="3429000"/>
                  </a:lnTo>
                  <a:lnTo>
                    <a:pt x="373170" y="3479800"/>
                  </a:lnTo>
                  <a:lnTo>
                    <a:pt x="375014" y="3530600"/>
                  </a:lnTo>
                  <a:lnTo>
                    <a:pt x="377160" y="3581400"/>
                  </a:lnTo>
                  <a:lnTo>
                    <a:pt x="379410" y="3632200"/>
                  </a:lnTo>
                  <a:lnTo>
                    <a:pt x="381510" y="3683000"/>
                  </a:lnTo>
                  <a:lnTo>
                    <a:pt x="383341" y="3733800"/>
                  </a:lnTo>
                  <a:lnTo>
                    <a:pt x="384916" y="3784600"/>
                  </a:lnTo>
                  <a:lnTo>
                    <a:pt x="386247" y="3835400"/>
                  </a:lnTo>
                  <a:lnTo>
                    <a:pt x="387344" y="3886200"/>
                  </a:lnTo>
                  <a:lnTo>
                    <a:pt x="388886" y="3975100"/>
                  </a:lnTo>
                  <a:lnTo>
                    <a:pt x="389354" y="4025900"/>
                  </a:lnTo>
                  <a:lnTo>
                    <a:pt x="389541" y="4064000"/>
                  </a:lnTo>
                  <a:lnTo>
                    <a:pt x="389522" y="4127500"/>
                  </a:lnTo>
                  <a:lnTo>
                    <a:pt x="389145" y="4178300"/>
                  </a:lnTo>
                  <a:lnTo>
                    <a:pt x="388508" y="4229100"/>
                  </a:lnTo>
                  <a:lnTo>
                    <a:pt x="387644" y="4279900"/>
                  </a:lnTo>
                  <a:lnTo>
                    <a:pt x="386588" y="4318000"/>
                  </a:lnTo>
                  <a:lnTo>
                    <a:pt x="385377" y="4368800"/>
                  </a:lnTo>
                  <a:lnTo>
                    <a:pt x="382966" y="4432300"/>
                  </a:lnTo>
                  <a:lnTo>
                    <a:pt x="379220" y="4483100"/>
                  </a:lnTo>
                  <a:lnTo>
                    <a:pt x="373993" y="4546600"/>
                  </a:lnTo>
                  <a:lnTo>
                    <a:pt x="367144" y="4597400"/>
                  </a:lnTo>
                  <a:lnTo>
                    <a:pt x="358529" y="4648200"/>
                  </a:lnTo>
                  <a:lnTo>
                    <a:pt x="345789" y="4699000"/>
                  </a:lnTo>
                  <a:lnTo>
                    <a:pt x="331930" y="4749800"/>
                  </a:lnTo>
                  <a:lnTo>
                    <a:pt x="317698" y="4787900"/>
                  </a:lnTo>
                  <a:lnTo>
                    <a:pt x="303839" y="4826000"/>
                  </a:lnTo>
                  <a:lnTo>
                    <a:pt x="296910" y="4838700"/>
                  </a:lnTo>
                  <a:lnTo>
                    <a:pt x="290912" y="4851400"/>
                  </a:lnTo>
                  <a:lnTo>
                    <a:pt x="285661" y="4864100"/>
                  </a:lnTo>
                  <a:lnTo>
                    <a:pt x="280969" y="4876800"/>
                  </a:lnTo>
                  <a:lnTo>
                    <a:pt x="275003" y="4889500"/>
                  </a:lnTo>
                  <a:lnTo>
                    <a:pt x="50277" y="4889500"/>
                  </a:lnTo>
                  <a:lnTo>
                    <a:pt x="54254" y="4876800"/>
                  </a:lnTo>
                  <a:lnTo>
                    <a:pt x="64198" y="4876800"/>
                  </a:lnTo>
                  <a:lnTo>
                    <a:pt x="70164" y="4864100"/>
                  </a:lnTo>
                  <a:lnTo>
                    <a:pt x="76130" y="4864100"/>
                  </a:lnTo>
                  <a:lnTo>
                    <a:pt x="95909" y="4838700"/>
                  </a:lnTo>
                  <a:lnTo>
                    <a:pt x="117272" y="4813300"/>
                  </a:lnTo>
                  <a:lnTo>
                    <a:pt x="139195" y="4775200"/>
                  </a:lnTo>
                  <a:lnTo>
                    <a:pt x="160651" y="4737100"/>
                  </a:lnTo>
                  <a:lnTo>
                    <a:pt x="175613" y="4686300"/>
                  </a:lnTo>
                  <a:lnTo>
                    <a:pt x="180538" y="4673600"/>
                  </a:lnTo>
                  <a:lnTo>
                    <a:pt x="184997" y="4660900"/>
                  </a:lnTo>
                  <a:lnTo>
                    <a:pt x="189363" y="4648200"/>
                  </a:lnTo>
                  <a:lnTo>
                    <a:pt x="193543" y="4635500"/>
                  </a:lnTo>
                  <a:lnTo>
                    <a:pt x="197442" y="4610100"/>
                  </a:lnTo>
                  <a:lnTo>
                    <a:pt x="205102" y="4584700"/>
                  </a:lnTo>
                  <a:lnTo>
                    <a:pt x="211736" y="4546600"/>
                  </a:lnTo>
                  <a:lnTo>
                    <a:pt x="217438" y="4508500"/>
                  </a:lnTo>
                  <a:lnTo>
                    <a:pt x="222301" y="4470400"/>
                  </a:lnTo>
                  <a:lnTo>
                    <a:pt x="224368" y="4445000"/>
                  </a:lnTo>
                  <a:lnTo>
                    <a:pt x="226155" y="4432300"/>
                  </a:lnTo>
                  <a:lnTo>
                    <a:pt x="227755" y="4406900"/>
                  </a:lnTo>
                  <a:lnTo>
                    <a:pt x="229262" y="4394200"/>
                  </a:lnTo>
                  <a:lnTo>
                    <a:pt x="230179" y="4368800"/>
                  </a:lnTo>
                  <a:lnTo>
                    <a:pt x="231375" y="4343400"/>
                  </a:lnTo>
                  <a:lnTo>
                    <a:pt x="232758" y="4318000"/>
                  </a:lnTo>
                  <a:lnTo>
                    <a:pt x="234234" y="4305300"/>
                  </a:lnTo>
                  <a:lnTo>
                    <a:pt x="236456" y="4254500"/>
                  </a:lnTo>
                  <a:lnTo>
                    <a:pt x="238584" y="4203700"/>
                  </a:lnTo>
                  <a:lnTo>
                    <a:pt x="240526" y="4152900"/>
                  </a:lnTo>
                  <a:lnTo>
                    <a:pt x="242189" y="4114800"/>
                  </a:lnTo>
                  <a:lnTo>
                    <a:pt x="243540" y="4064000"/>
                  </a:lnTo>
                  <a:lnTo>
                    <a:pt x="244612" y="4013200"/>
                  </a:lnTo>
                  <a:lnTo>
                    <a:pt x="245405" y="3962400"/>
                  </a:lnTo>
                  <a:lnTo>
                    <a:pt x="245917" y="3898900"/>
                  </a:lnTo>
                  <a:lnTo>
                    <a:pt x="246151" y="3848100"/>
                  </a:lnTo>
                  <a:lnTo>
                    <a:pt x="246104" y="3797300"/>
                  </a:lnTo>
                  <a:lnTo>
                    <a:pt x="245778" y="3746500"/>
                  </a:lnTo>
                  <a:lnTo>
                    <a:pt x="245172" y="3695700"/>
                  </a:lnTo>
                  <a:lnTo>
                    <a:pt x="244356" y="3644900"/>
                  </a:lnTo>
                  <a:lnTo>
                    <a:pt x="242373" y="3543300"/>
                  </a:lnTo>
                  <a:lnTo>
                    <a:pt x="241582" y="3492500"/>
                  </a:lnTo>
                  <a:lnTo>
                    <a:pt x="241175" y="3441700"/>
                  </a:lnTo>
                  <a:lnTo>
                    <a:pt x="241342" y="3390900"/>
                  </a:lnTo>
                  <a:lnTo>
                    <a:pt x="242269" y="3340100"/>
                  </a:lnTo>
                  <a:lnTo>
                    <a:pt x="244146" y="3289300"/>
                  </a:lnTo>
                  <a:lnTo>
                    <a:pt x="247160" y="3238500"/>
                  </a:lnTo>
                  <a:lnTo>
                    <a:pt x="250867" y="3187700"/>
                  </a:lnTo>
                  <a:lnTo>
                    <a:pt x="256054" y="3136900"/>
                  </a:lnTo>
                  <a:lnTo>
                    <a:pt x="262768" y="3086100"/>
                  </a:lnTo>
                  <a:lnTo>
                    <a:pt x="271057" y="3048000"/>
                  </a:lnTo>
                  <a:lnTo>
                    <a:pt x="280969" y="2997200"/>
                  </a:lnTo>
                  <a:lnTo>
                    <a:pt x="293164" y="2946400"/>
                  </a:lnTo>
                  <a:lnTo>
                    <a:pt x="307172" y="2895600"/>
                  </a:lnTo>
                  <a:lnTo>
                    <a:pt x="323138" y="2857500"/>
                  </a:lnTo>
                  <a:lnTo>
                    <a:pt x="341203" y="2806700"/>
                  </a:lnTo>
                  <a:lnTo>
                    <a:pt x="361512" y="2768600"/>
                  </a:lnTo>
                  <a:lnTo>
                    <a:pt x="384064" y="2717800"/>
                  </a:lnTo>
                  <a:lnTo>
                    <a:pt x="408764" y="2679700"/>
                  </a:lnTo>
                  <a:lnTo>
                    <a:pt x="435612" y="2641600"/>
                  </a:lnTo>
                  <a:lnTo>
                    <a:pt x="464607" y="2603500"/>
                  </a:lnTo>
                  <a:lnTo>
                    <a:pt x="495751" y="2565400"/>
                  </a:lnTo>
                  <a:lnTo>
                    <a:pt x="514178" y="2540000"/>
                  </a:lnTo>
                  <a:lnTo>
                    <a:pt x="533536" y="2527300"/>
                  </a:lnTo>
                  <a:lnTo>
                    <a:pt x="553641" y="2514600"/>
                  </a:lnTo>
                  <a:lnTo>
                    <a:pt x="574305" y="2489200"/>
                  </a:lnTo>
                  <a:lnTo>
                    <a:pt x="553641" y="2463800"/>
                  </a:lnTo>
                  <a:lnTo>
                    <a:pt x="533536" y="2451100"/>
                  </a:lnTo>
                  <a:lnTo>
                    <a:pt x="514178" y="2425700"/>
                  </a:lnTo>
                  <a:lnTo>
                    <a:pt x="464130" y="2374900"/>
                  </a:lnTo>
                  <a:lnTo>
                    <a:pt x="434896" y="2336800"/>
                  </a:lnTo>
                  <a:lnTo>
                    <a:pt x="408048" y="2298700"/>
                  </a:lnTo>
                  <a:lnTo>
                    <a:pt x="383587" y="2247900"/>
                  </a:lnTo>
                  <a:lnTo>
                    <a:pt x="361512" y="2209800"/>
                  </a:lnTo>
                  <a:lnTo>
                    <a:pt x="341203" y="2171700"/>
                  </a:lnTo>
                  <a:lnTo>
                    <a:pt x="323138" y="2120900"/>
                  </a:lnTo>
                  <a:lnTo>
                    <a:pt x="307172" y="2070100"/>
                  </a:lnTo>
                  <a:lnTo>
                    <a:pt x="293164" y="2032000"/>
                  </a:lnTo>
                  <a:lnTo>
                    <a:pt x="280969" y="1981200"/>
                  </a:lnTo>
                  <a:lnTo>
                    <a:pt x="271057" y="1930400"/>
                  </a:lnTo>
                  <a:lnTo>
                    <a:pt x="262768" y="1892300"/>
                  </a:lnTo>
                  <a:lnTo>
                    <a:pt x="256054" y="1841500"/>
                  </a:lnTo>
                  <a:lnTo>
                    <a:pt x="250867" y="1790700"/>
                  </a:lnTo>
                  <a:lnTo>
                    <a:pt x="247160" y="1739900"/>
                  </a:lnTo>
                  <a:lnTo>
                    <a:pt x="244146" y="1689100"/>
                  </a:lnTo>
                  <a:lnTo>
                    <a:pt x="242269" y="1638300"/>
                  </a:lnTo>
                  <a:lnTo>
                    <a:pt x="241342" y="1587500"/>
                  </a:lnTo>
                  <a:lnTo>
                    <a:pt x="241175" y="1536700"/>
                  </a:lnTo>
                  <a:lnTo>
                    <a:pt x="241582" y="1485900"/>
                  </a:lnTo>
                  <a:lnTo>
                    <a:pt x="242373" y="1435100"/>
                  </a:lnTo>
                  <a:lnTo>
                    <a:pt x="244356" y="1333500"/>
                  </a:lnTo>
                  <a:lnTo>
                    <a:pt x="246063" y="1231900"/>
                  </a:lnTo>
                  <a:lnTo>
                    <a:pt x="246523" y="1181100"/>
                  </a:lnTo>
                  <a:lnTo>
                    <a:pt x="246588" y="1117600"/>
                  </a:lnTo>
                  <a:lnTo>
                    <a:pt x="246290" y="1066800"/>
                  </a:lnTo>
                  <a:lnTo>
                    <a:pt x="245667" y="1016000"/>
                  </a:lnTo>
                  <a:lnTo>
                    <a:pt x="244752" y="965200"/>
                  </a:lnTo>
                  <a:lnTo>
                    <a:pt x="243581" y="914400"/>
                  </a:lnTo>
                  <a:lnTo>
                    <a:pt x="242189" y="863600"/>
                  </a:lnTo>
                  <a:lnTo>
                    <a:pt x="240526" y="812800"/>
                  </a:lnTo>
                  <a:lnTo>
                    <a:pt x="238584" y="774700"/>
                  </a:lnTo>
                  <a:lnTo>
                    <a:pt x="236456" y="723900"/>
                  </a:lnTo>
                  <a:lnTo>
                    <a:pt x="234234" y="673100"/>
                  </a:lnTo>
                  <a:lnTo>
                    <a:pt x="233317" y="647700"/>
                  </a:lnTo>
                  <a:lnTo>
                    <a:pt x="232121" y="635000"/>
                  </a:lnTo>
                  <a:lnTo>
                    <a:pt x="230738" y="609600"/>
                  </a:lnTo>
                  <a:lnTo>
                    <a:pt x="229262" y="584200"/>
                  </a:lnTo>
                  <a:lnTo>
                    <a:pt x="227755" y="571500"/>
                  </a:lnTo>
                  <a:lnTo>
                    <a:pt x="226155" y="546100"/>
                  </a:lnTo>
                  <a:lnTo>
                    <a:pt x="224368" y="520700"/>
                  </a:lnTo>
                  <a:lnTo>
                    <a:pt x="222301" y="508000"/>
                  </a:lnTo>
                  <a:lnTo>
                    <a:pt x="217299" y="469900"/>
                  </a:lnTo>
                  <a:lnTo>
                    <a:pt x="211363" y="431800"/>
                  </a:lnTo>
                  <a:lnTo>
                    <a:pt x="204683" y="393700"/>
                  </a:lnTo>
                  <a:lnTo>
                    <a:pt x="197442" y="355600"/>
                  </a:lnTo>
                  <a:lnTo>
                    <a:pt x="184997" y="317500"/>
                  </a:lnTo>
                  <a:lnTo>
                    <a:pt x="180538" y="304800"/>
                  </a:lnTo>
                  <a:lnTo>
                    <a:pt x="175613" y="279400"/>
                  </a:lnTo>
                  <a:lnTo>
                    <a:pt x="160651" y="241300"/>
                  </a:lnTo>
                  <a:lnTo>
                    <a:pt x="139614" y="203200"/>
                  </a:lnTo>
                  <a:lnTo>
                    <a:pt x="117645" y="165100"/>
                  </a:lnTo>
                  <a:lnTo>
                    <a:pt x="96049" y="139700"/>
                  </a:lnTo>
                  <a:lnTo>
                    <a:pt x="76130" y="114300"/>
                  </a:lnTo>
                  <a:lnTo>
                    <a:pt x="70164" y="101600"/>
                  </a:lnTo>
                  <a:lnTo>
                    <a:pt x="59226" y="101600"/>
                  </a:lnTo>
                  <a:lnTo>
                    <a:pt x="54254" y="88900"/>
                  </a:lnTo>
                  <a:close/>
                </a:path>
                <a:path w="710565" h="4978400">
                  <a:moveTo>
                    <a:pt x="39339" y="76200"/>
                  </a:moveTo>
                  <a:lnTo>
                    <a:pt x="268042" y="76200"/>
                  </a:lnTo>
                  <a:lnTo>
                    <a:pt x="272019" y="88900"/>
                  </a:lnTo>
                  <a:lnTo>
                    <a:pt x="46299" y="88900"/>
                  </a:lnTo>
                  <a:lnTo>
                    <a:pt x="39339" y="76200"/>
                  </a:lnTo>
                  <a:close/>
                </a:path>
                <a:path w="710565" h="4978400">
                  <a:moveTo>
                    <a:pt x="0" y="38100"/>
                  </a:moveTo>
                  <a:lnTo>
                    <a:pt x="236098" y="38100"/>
                  </a:lnTo>
                  <a:lnTo>
                    <a:pt x="244177" y="50800"/>
                  </a:lnTo>
                  <a:lnTo>
                    <a:pt x="259093" y="63500"/>
                  </a:lnTo>
                  <a:lnTo>
                    <a:pt x="264065" y="76200"/>
                  </a:lnTo>
                  <a:lnTo>
                    <a:pt x="24222" y="76200"/>
                  </a:lnTo>
                  <a:lnTo>
                    <a:pt x="14853" y="63500"/>
                  </a:lnTo>
                  <a:lnTo>
                    <a:pt x="7535" y="50800"/>
                  </a:lnTo>
                  <a:lnTo>
                    <a:pt x="2548" y="50800"/>
                  </a:lnTo>
                  <a:lnTo>
                    <a:pt x="0" y="38100"/>
                  </a:lnTo>
                  <a:close/>
                </a:path>
                <a:path w="710565" h="4978400">
                  <a:moveTo>
                    <a:pt x="3107" y="25400"/>
                  </a:moveTo>
                  <a:lnTo>
                    <a:pt x="219567" y="25400"/>
                  </a:lnTo>
                  <a:lnTo>
                    <a:pt x="228019" y="38100"/>
                  </a:lnTo>
                  <a:lnTo>
                    <a:pt x="62" y="38100"/>
                  </a:lnTo>
                  <a:lnTo>
                    <a:pt x="3107" y="25400"/>
                  </a:lnTo>
                  <a:close/>
                </a:path>
                <a:path w="710565" h="4978400">
                  <a:moveTo>
                    <a:pt x="25045" y="12700"/>
                  </a:moveTo>
                  <a:lnTo>
                    <a:pt x="201606" y="12700"/>
                  </a:lnTo>
                  <a:lnTo>
                    <a:pt x="210369" y="25400"/>
                  </a:lnTo>
                  <a:lnTo>
                    <a:pt x="17137" y="25400"/>
                  </a:lnTo>
                  <a:lnTo>
                    <a:pt x="25045" y="12700"/>
                  </a:lnTo>
                  <a:close/>
                </a:path>
                <a:path w="710565" h="4978400">
                  <a:moveTo>
                    <a:pt x="58232" y="0"/>
                  </a:moveTo>
                  <a:lnTo>
                    <a:pt x="185199" y="0"/>
                  </a:lnTo>
                  <a:lnTo>
                    <a:pt x="193216" y="12700"/>
                  </a:lnTo>
                  <a:lnTo>
                    <a:pt x="46299" y="12700"/>
                  </a:lnTo>
                  <a:lnTo>
                    <a:pt x="58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6060" y="269265"/>
            <a:ext cx="18044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0" dirty="0">
                <a:solidFill>
                  <a:srgbClr val="000000"/>
                </a:solidFill>
                <a:latin typeface="Arial Black"/>
                <a:cs typeface="Arial Black"/>
              </a:rPr>
              <a:t>Representing</a:t>
            </a:r>
            <a:r>
              <a:rPr sz="3600" b="0" spc="-33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200" dirty="0">
                <a:solidFill>
                  <a:srgbClr val="000000"/>
                </a:solidFill>
                <a:latin typeface="Arial Black"/>
                <a:cs typeface="Arial Black"/>
              </a:rPr>
              <a:t>the</a:t>
            </a:r>
            <a:r>
              <a:rPr sz="3600" b="0" spc="-33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195" dirty="0">
                <a:solidFill>
                  <a:srgbClr val="000000"/>
                </a:solidFill>
                <a:latin typeface="Arial Black"/>
                <a:cs typeface="Arial Black"/>
              </a:rPr>
              <a:t>positive,</a:t>
            </a:r>
            <a:r>
              <a:rPr sz="3600" b="0" spc="-33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190" dirty="0">
                <a:solidFill>
                  <a:srgbClr val="000000"/>
                </a:solidFill>
                <a:latin typeface="Arial Black"/>
                <a:cs typeface="Arial Black"/>
              </a:rPr>
              <a:t>neutral,</a:t>
            </a:r>
            <a:r>
              <a:rPr sz="3600" b="0" spc="-32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200" dirty="0">
                <a:solidFill>
                  <a:srgbClr val="000000"/>
                </a:solidFill>
                <a:latin typeface="Arial Black"/>
                <a:cs typeface="Arial Black"/>
              </a:rPr>
              <a:t>and</a:t>
            </a:r>
            <a:r>
              <a:rPr sz="3600" b="0" spc="-33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240" dirty="0">
                <a:solidFill>
                  <a:srgbClr val="000000"/>
                </a:solidFill>
                <a:latin typeface="Arial Black"/>
                <a:cs typeface="Arial Black"/>
              </a:rPr>
              <a:t>negative</a:t>
            </a:r>
            <a:r>
              <a:rPr sz="3600" b="0" spc="-33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365" dirty="0">
                <a:solidFill>
                  <a:srgbClr val="000000"/>
                </a:solidFill>
                <a:latin typeface="Arial Black"/>
                <a:cs typeface="Arial Black"/>
              </a:rPr>
              <a:t>Tweets</a:t>
            </a:r>
            <a:r>
              <a:rPr sz="3600" b="0" spc="-32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150" dirty="0">
                <a:solidFill>
                  <a:srgbClr val="000000"/>
                </a:solidFill>
                <a:latin typeface="Arial Black"/>
                <a:cs typeface="Arial Black"/>
              </a:rPr>
              <a:t>in</a:t>
            </a:r>
            <a:r>
              <a:rPr sz="3600" b="0" spc="-33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200" dirty="0">
                <a:solidFill>
                  <a:srgbClr val="000000"/>
                </a:solidFill>
                <a:latin typeface="Arial Black"/>
                <a:cs typeface="Arial Black"/>
              </a:rPr>
              <a:t>the</a:t>
            </a:r>
            <a:r>
              <a:rPr sz="3600" b="0" spc="-33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135" dirty="0">
                <a:solidFill>
                  <a:srgbClr val="000000"/>
                </a:solidFill>
                <a:latin typeface="Arial Black"/>
                <a:cs typeface="Arial Black"/>
              </a:rPr>
              <a:t>form</a:t>
            </a:r>
            <a:r>
              <a:rPr sz="3600" b="0" spc="-32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85" dirty="0">
                <a:solidFill>
                  <a:srgbClr val="000000"/>
                </a:solidFill>
                <a:latin typeface="Arial Black"/>
                <a:cs typeface="Arial Black"/>
              </a:rPr>
              <a:t>of</a:t>
            </a:r>
            <a:r>
              <a:rPr sz="3600" b="0" spc="-33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360" dirty="0">
                <a:solidFill>
                  <a:srgbClr val="000000"/>
                </a:solidFill>
                <a:latin typeface="Arial Black"/>
                <a:cs typeface="Arial Black"/>
              </a:rPr>
              <a:t>a</a:t>
            </a:r>
            <a:r>
              <a:rPr sz="3600" b="0" spc="-33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180" dirty="0">
                <a:solidFill>
                  <a:srgbClr val="000000"/>
                </a:solidFill>
                <a:latin typeface="Arial Black"/>
                <a:cs typeface="Arial Black"/>
              </a:rPr>
              <a:t>pie</a:t>
            </a:r>
            <a:r>
              <a:rPr sz="3600" b="0" spc="-32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70" dirty="0">
                <a:solidFill>
                  <a:srgbClr val="000000"/>
                </a:solidFill>
                <a:latin typeface="Arial Black"/>
                <a:cs typeface="Arial Black"/>
              </a:rPr>
              <a:t>chart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23432" y="6528627"/>
            <a:ext cx="433133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b="1" i="1" spc="-229" dirty="0">
                <a:latin typeface="Verdana"/>
                <a:cs typeface="Verdana"/>
              </a:rPr>
              <a:t>Sentiment</a:t>
            </a:r>
            <a:r>
              <a:rPr sz="2750" b="1" i="1" spc="-245" dirty="0">
                <a:latin typeface="Verdana"/>
                <a:cs typeface="Verdana"/>
              </a:rPr>
              <a:t> </a:t>
            </a:r>
            <a:r>
              <a:rPr sz="2750" b="1" i="1" spc="-240" dirty="0">
                <a:latin typeface="Verdana"/>
                <a:cs typeface="Verdana"/>
              </a:rPr>
              <a:t>analysis</a:t>
            </a:r>
            <a:r>
              <a:rPr sz="2750" b="1" i="1" spc="-245" dirty="0">
                <a:latin typeface="Verdana"/>
                <a:cs typeface="Verdana"/>
              </a:rPr>
              <a:t> </a:t>
            </a:r>
            <a:r>
              <a:rPr sz="2750" b="1" i="1" spc="-150" dirty="0">
                <a:latin typeface="Verdana"/>
                <a:cs typeface="Verdana"/>
              </a:rPr>
              <a:t>result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84627" y="2212886"/>
            <a:ext cx="3308350" cy="8077200"/>
            <a:chOff x="14984627" y="2212886"/>
            <a:chExt cx="3308350" cy="8077200"/>
          </a:xfrm>
        </p:grpSpPr>
        <p:sp>
          <p:nvSpPr>
            <p:cNvPr id="3" name="object 3"/>
            <p:cNvSpPr/>
            <p:nvPr/>
          </p:nvSpPr>
          <p:spPr>
            <a:xfrm>
              <a:off x="14989180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2147282" y="1151370"/>
                  </a:moveTo>
                  <a:lnTo>
                    <a:pt x="3298818" y="1151370"/>
                  </a:lnTo>
                  <a:lnTo>
                    <a:pt x="3298818" y="0"/>
                  </a:lnTo>
                  <a:lnTo>
                    <a:pt x="2147282" y="1151370"/>
                  </a:lnTo>
                  <a:close/>
                </a:path>
                <a:path w="3298825" h="1151890">
                  <a:moveTo>
                    <a:pt x="0" y="1151370"/>
                  </a:moveTo>
                  <a:lnTo>
                    <a:pt x="1220323" y="1151370"/>
                  </a:lnTo>
                  <a:lnTo>
                    <a:pt x="610161" y="541472"/>
                  </a:lnTo>
                  <a:lnTo>
                    <a:pt x="0" y="115137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89179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3298818" y="0"/>
                  </a:moveTo>
                  <a:lnTo>
                    <a:pt x="2147282" y="1151370"/>
                  </a:lnTo>
                </a:path>
                <a:path w="3298825" h="1151890">
                  <a:moveTo>
                    <a:pt x="1220323" y="1151370"/>
                  </a:moveTo>
                  <a:lnTo>
                    <a:pt x="610161" y="541472"/>
                  </a:lnTo>
                  <a:lnTo>
                    <a:pt x="0" y="1151370"/>
                  </a:lnTo>
                </a:path>
              </a:pathLst>
            </a:custGeom>
            <a:ln w="9104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87472" y="8994199"/>
              <a:ext cx="2300605" cy="1290955"/>
            </a:xfrm>
            <a:custGeom>
              <a:avLst/>
              <a:gdLst/>
              <a:ahLst/>
              <a:cxnLst/>
              <a:rect l="l" t="t" r="r" b="b"/>
              <a:pathLst>
                <a:path w="2300605" h="1290954">
                  <a:moveTo>
                    <a:pt x="0" y="1290803"/>
                  </a:moveTo>
                  <a:lnTo>
                    <a:pt x="2300526" y="1290803"/>
                  </a:lnTo>
                  <a:lnTo>
                    <a:pt x="2300526" y="179477"/>
                  </a:lnTo>
                  <a:lnTo>
                    <a:pt x="1926852" y="0"/>
                  </a:lnTo>
                  <a:lnTo>
                    <a:pt x="0" y="1290803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50772" y="2212886"/>
              <a:ext cx="8890" cy="7181850"/>
            </a:xfrm>
            <a:custGeom>
              <a:avLst/>
              <a:gdLst/>
              <a:ahLst/>
              <a:cxnLst/>
              <a:rect l="l" t="t" r="r" b="b"/>
              <a:pathLst>
                <a:path w="8890" h="7181850">
                  <a:moveTo>
                    <a:pt x="8867" y="7181749"/>
                  </a:moveTo>
                  <a:lnTo>
                    <a:pt x="0" y="7181749"/>
                  </a:lnTo>
                  <a:lnTo>
                    <a:pt x="0" y="0"/>
                  </a:lnTo>
                  <a:lnTo>
                    <a:pt x="8867" y="0"/>
                  </a:lnTo>
                  <a:lnTo>
                    <a:pt x="8867" y="7181749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32239" y="649111"/>
            <a:ext cx="6725920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975" dirty="0">
                <a:latin typeface="Arial Black"/>
                <a:cs typeface="Arial Black"/>
              </a:rPr>
              <a:t>TEST</a:t>
            </a:r>
            <a:r>
              <a:rPr b="0" spc="-475" dirty="0">
                <a:latin typeface="Arial Black"/>
                <a:cs typeface="Arial Black"/>
              </a:rPr>
              <a:t> </a:t>
            </a:r>
            <a:r>
              <a:rPr b="0" spc="-645" dirty="0">
                <a:latin typeface="Arial Black"/>
                <a:cs typeface="Arial Black"/>
              </a:rPr>
              <a:t>EXAMPLES</a:t>
            </a:r>
          </a:p>
          <a:p>
            <a:pPr marL="2033905">
              <a:lnSpc>
                <a:spcPct val="100000"/>
              </a:lnSpc>
              <a:spcBef>
                <a:spcPts val="20"/>
              </a:spcBef>
              <a:tabLst>
                <a:tab pos="3728085" algn="l"/>
                <a:tab pos="5576570" algn="l"/>
              </a:tabLst>
            </a:pPr>
            <a:r>
              <a:rPr sz="2300" b="0" spc="-10" dirty="0">
                <a:solidFill>
                  <a:srgbClr val="000000"/>
                </a:solidFill>
                <a:latin typeface="Arial Black"/>
                <a:cs typeface="Arial Black"/>
              </a:rPr>
              <a:t>Positive</a:t>
            </a:r>
            <a:r>
              <a:rPr sz="2300" b="0" dirty="0">
                <a:solidFill>
                  <a:srgbClr val="000000"/>
                </a:solidFill>
                <a:latin typeface="Arial Black"/>
                <a:cs typeface="Arial Black"/>
              </a:rPr>
              <a:t>	</a:t>
            </a:r>
            <a:r>
              <a:rPr sz="2300" b="0" spc="-10" dirty="0">
                <a:solidFill>
                  <a:srgbClr val="000000"/>
                </a:solidFill>
                <a:latin typeface="Arial Black"/>
                <a:cs typeface="Arial Black"/>
              </a:rPr>
              <a:t>Negative</a:t>
            </a:r>
            <a:r>
              <a:rPr sz="2300" b="0" dirty="0">
                <a:solidFill>
                  <a:srgbClr val="000000"/>
                </a:solidFill>
                <a:latin typeface="Arial Black"/>
                <a:cs typeface="Arial Black"/>
              </a:rPr>
              <a:t>	</a:t>
            </a:r>
            <a:r>
              <a:rPr sz="2300" b="0" spc="-55" dirty="0">
                <a:solidFill>
                  <a:srgbClr val="000000"/>
                </a:solidFill>
                <a:latin typeface="Arial Black"/>
                <a:cs typeface="Arial Black"/>
              </a:rPr>
              <a:t>Neutral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53380" y="1772390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2518" y="106394"/>
                </a:moveTo>
                <a:lnTo>
                  <a:pt x="3973" y="106394"/>
                </a:lnTo>
                <a:lnTo>
                  <a:pt x="0" y="102425"/>
                </a:lnTo>
                <a:lnTo>
                  <a:pt x="0" y="3969"/>
                </a:lnTo>
                <a:lnTo>
                  <a:pt x="3973" y="0"/>
                </a:lnTo>
                <a:lnTo>
                  <a:pt x="102518" y="0"/>
                </a:lnTo>
                <a:lnTo>
                  <a:pt x="106491" y="3969"/>
                </a:lnTo>
                <a:lnTo>
                  <a:pt x="106491" y="97528"/>
                </a:lnTo>
                <a:lnTo>
                  <a:pt x="106491" y="102425"/>
                </a:lnTo>
                <a:lnTo>
                  <a:pt x="102518" y="106394"/>
                </a:lnTo>
                <a:close/>
              </a:path>
            </a:pathLst>
          </a:custGeom>
          <a:solidFill>
            <a:srgbClr val="008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49483" y="1772390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2516" y="106394"/>
                </a:moveTo>
                <a:lnTo>
                  <a:pt x="3975" y="106394"/>
                </a:lnTo>
                <a:lnTo>
                  <a:pt x="0" y="102425"/>
                </a:lnTo>
                <a:lnTo>
                  <a:pt x="0" y="3969"/>
                </a:lnTo>
                <a:lnTo>
                  <a:pt x="3975" y="0"/>
                </a:lnTo>
                <a:lnTo>
                  <a:pt x="102516" y="0"/>
                </a:lnTo>
                <a:lnTo>
                  <a:pt x="106491" y="3969"/>
                </a:lnTo>
                <a:lnTo>
                  <a:pt x="106491" y="97528"/>
                </a:lnTo>
                <a:lnTo>
                  <a:pt x="106491" y="102425"/>
                </a:lnTo>
                <a:lnTo>
                  <a:pt x="102516" y="10639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99849" y="1772390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2516" y="106394"/>
                </a:moveTo>
                <a:lnTo>
                  <a:pt x="3975" y="106394"/>
                </a:lnTo>
                <a:lnTo>
                  <a:pt x="0" y="102425"/>
                </a:lnTo>
                <a:lnTo>
                  <a:pt x="0" y="3969"/>
                </a:lnTo>
                <a:lnTo>
                  <a:pt x="3975" y="0"/>
                </a:lnTo>
                <a:lnTo>
                  <a:pt x="102516" y="0"/>
                </a:lnTo>
                <a:lnTo>
                  <a:pt x="106491" y="3969"/>
                </a:lnTo>
                <a:lnTo>
                  <a:pt x="106491" y="97528"/>
                </a:lnTo>
                <a:lnTo>
                  <a:pt x="106491" y="102425"/>
                </a:lnTo>
                <a:lnTo>
                  <a:pt x="102516" y="106394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259453" y="2212886"/>
            <a:ext cx="10369550" cy="7181850"/>
            <a:chOff x="4259453" y="2212886"/>
            <a:chExt cx="10369550" cy="7181850"/>
          </a:xfrm>
        </p:grpSpPr>
        <p:sp>
          <p:nvSpPr>
            <p:cNvPr id="12" name="object 12"/>
            <p:cNvSpPr/>
            <p:nvPr/>
          </p:nvSpPr>
          <p:spPr>
            <a:xfrm>
              <a:off x="4259453" y="2212898"/>
              <a:ext cx="9152890" cy="7181850"/>
            </a:xfrm>
            <a:custGeom>
              <a:avLst/>
              <a:gdLst/>
              <a:ahLst/>
              <a:cxnLst/>
              <a:rect l="l" t="t" r="r" b="b"/>
              <a:pathLst>
                <a:path w="9152890" h="7181850">
                  <a:moveTo>
                    <a:pt x="8864" y="0"/>
                  </a:moveTo>
                  <a:lnTo>
                    <a:pt x="0" y="0"/>
                  </a:lnTo>
                  <a:lnTo>
                    <a:pt x="0" y="7181748"/>
                  </a:lnTo>
                  <a:lnTo>
                    <a:pt x="8864" y="7181748"/>
                  </a:lnTo>
                  <a:lnTo>
                    <a:pt x="8864" y="0"/>
                  </a:lnTo>
                  <a:close/>
                </a:path>
                <a:path w="9152890" h="7181850">
                  <a:moveTo>
                    <a:pt x="3056686" y="0"/>
                  </a:moveTo>
                  <a:lnTo>
                    <a:pt x="3047822" y="0"/>
                  </a:lnTo>
                  <a:lnTo>
                    <a:pt x="3047822" y="7181748"/>
                  </a:lnTo>
                  <a:lnTo>
                    <a:pt x="3056686" y="7181748"/>
                  </a:lnTo>
                  <a:lnTo>
                    <a:pt x="3056686" y="0"/>
                  </a:lnTo>
                  <a:close/>
                </a:path>
                <a:path w="9152890" h="7181850">
                  <a:moveTo>
                    <a:pt x="6104509" y="0"/>
                  </a:moveTo>
                  <a:lnTo>
                    <a:pt x="6095644" y="0"/>
                  </a:lnTo>
                  <a:lnTo>
                    <a:pt x="6095644" y="7181748"/>
                  </a:lnTo>
                  <a:lnTo>
                    <a:pt x="6104509" y="7181748"/>
                  </a:lnTo>
                  <a:lnTo>
                    <a:pt x="6104509" y="0"/>
                  </a:lnTo>
                  <a:close/>
                </a:path>
                <a:path w="9152890" h="7181850">
                  <a:moveTo>
                    <a:pt x="9152306" y="0"/>
                  </a:moveTo>
                  <a:lnTo>
                    <a:pt x="9143441" y="0"/>
                  </a:lnTo>
                  <a:lnTo>
                    <a:pt x="9143441" y="7181748"/>
                  </a:lnTo>
                  <a:lnTo>
                    <a:pt x="9152306" y="7181748"/>
                  </a:lnTo>
                  <a:lnTo>
                    <a:pt x="9152306" y="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63872" y="4068177"/>
              <a:ext cx="9511665" cy="4237990"/>
            </a:xfrm>
            <a:custGeom>
              <a:avLst/>
              <a:gdLst/>
              <a:ahLst/>
              <a:cxnLst/>
              <a:rect l="l" t="t" r="r" b="b"/>
              <a:pathLst>
                <a:path w="9511665" h="4237990">
                  <a:moveTo>
                    <a:pt x="3719144" y="1891842"/>
                  </a:moveTo>
                  <a:lnTo>
                    <a:pt x="3687965" y="1856359"/>
                  </a:lnTo>
                  <a:lnTo>
                    <a:pt x="3682593" y="1855292"/>
                  </a:lnTo>
                  <a:lnTo>
                    <a:pt x="0" y="1855292"/>
                  </a:lnTo>
                  <a:lnTo>
                    <a:pt x="0" y="2382101"/>
                  </a:lnTo>
                  <a:lnTo>
                    <a:pt x="3682593" y="2382101"/>
                  </a:lnTo>
                  <a:lnTo>
                    <a:pt x="3718077" y="2350909"/>
                  </a:lnTo>
                  <a:lnTo>
                    <a:pt x="3719144" y="2345537"/>
                  </a:lnTo>
                  <a:lnTo>
                    <a:pt x="3719144" y="1891842"/>
                  </a:lnTo>
                  <a:close/>
                </a:path>
                <a:path w="9511665" h="4237990">
                  <a:moveTo>
                    <a:pt x="6830034" y="36563"/>
                  </a:moveTo>
                  <a:lnTo>
                    <a:pt x="6798856" y="1079"/>
                  </a:lnTo>
                  <a:lnTo>
                    <a:pt x="6793484" y="0"/>
                  </a:lnTo>
                  <a:lnTo>
                    <a:pt x="0" y="0"/>
                  </a:lnTo>
                  <a:lnTo>
                    <a:pt x="0" y="526808"/>
                  </a:lnTo>
                  <a:lnTo>
                    <a:pt x="6793484" y="526808"/>
                  </a:lnTo>
                  <a:lnTo>
                    <a:pt x="6828968" y="495630"/>
                  </a:lnTo>
                  <a:lnTo>
                    <a:pt x="6830034" y="490258"/>
                  </a:lnTo>
                  <a:lnTo>
                    <a:pt x="6830034" y="36563"/>
                  </a:lnTo>
                  <a:close/>
                </a:path>
                <a:path w="9511665" h="4237990">
                  <a:moveTo>
                    <a:pt x="9511614" y="3747122"/>
                  </a:moveTo>
                  <a:lnTo>
                    <a:pt x="9480410" y="3711638"/>
                  </a:lnTo>
                  <a:lnTo>
                    <a:pt x="9475089" y="3710571"/>
                  </a:lnTo>
                  <a:lnTo>
                    <a:pt x="0" y="3710571"/>
                  </a:lnTo>
                  <a:lnTo>
                    <a:pt x="0" y="4237380"/>
                  </a:lnTo>
                  <a:lnTo>
                    <a:pt x="9475089" y="4237380"/>
                  </a:lnTo>
                  <a:lnTo>
                    <a:pt x="9510547" y="4206202"/>
                  </a:lnTo>
                  <a:lnTo>
                    <a:pt x="9511614" y="4200829"/>
                  </a:lnTo>
                  <a:lnTo>
                    <a:pt x="9511614" y="3747122"/>
                  </a:lnTo>
                  <a:close/>
                </a:path>
              </a:pathLst>
            </a:custGeom>
            <a:solidFill>
              <a:srgbClr val="0080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3872" y="4612728"/>
              <a:ext cx="4207510" cy="4237990"/>
            </a:xfrm>
            <a:custGeom>
              <a:avLst/>
              <a:gdLst/>
              <a:ahLst/>
              <a:cxnLst/>
              <a:rect l="l" t="t" r="r" b="b"/>
              <a:pathLst>
                <a:path w="4207509" h="4237990">
                  <a:moveTo>
                    <a:pt x="4024147" y="3747122"/>
                  </a:moveTo>
                  <a:lnTo>
                    <a:pt x="3992969" y="3711625"/>
                  </a:lnTo>
                  <a:lnTo>
                    <a:pt x="3987596" y="3710571"/>
                  </a:lnTo>
                  <a:lnTo>
                    <a:pt x="0" y="3710571"/>
                  </a:lnTo>
                  <a:lnTo>
                    <a:pt x="0" y="4237367"/>
                  </a:lnTo>
                  <a:lnTo>
                    <a:pt x="3987596" y="4237367"/>
                  </a:lnTo>
                  <a:lnTo>
                    <a:pt x="4023080" y="4206202"/>
                  </a:lnTo>
                  <a:lnTo>
                    <a:pt x="4024147" y="4200817"/>
                  </a:lnTo>
                  <a:lnTo>
                    <a:pt x="4024147" y="3747122"/>
                  </a:lnTo>
                  <a:close/>
                </a:path>
                <a:path w="4207509" h="4237990">
                  <a:moveTo>
                    <a:pt x="4024833" y="36550"/>
                  </a:moveTo>
                  <a:lnTo>
                    <a:pt x="3993654" y="1054"/>
                  </a:lnTo>
                  <a:lnTo>
                    <a:pt x="3988282" y="0"/>
                  </a:lnTo>
                  <a:lnTo>
                    <a:pt x="0" y="0"/>
                  </a:lnTo>
                  <a:lnTo>
                    <a:pt x="0" y="526796"/>
                  </a:lnTo>
                  <a:lnTo>
                    <a:pt x="3988282" y="526796"/>
                  </a:lnTo>
                  <a:lnTo>
                    <a:pt x="4023766" y="495630"/>
                  </a:lnTo>
                  <a:lnTo>
                    <a:pt x="4024833" y="490245"/>
                  </a:lnTo>
                  <a:lnTo>
                    <a:pt x="4024833" y="36550"/>
                  </a:lnTo>
                  <a:close/>
                </a:path>
                <a:path w="4207509" h="4237990">
                  <a:moveTo>
                    <a:pt x="4206900" y="1891842"/>
                  </a:moveTo>
                  <a:lnTo>
                    <a:pt x="4175722" y="1856346"/>
                  </a:lnTo>
                  <a:lnTo>
                    <a:pt x="4170349" y="1855279"/>
                  </a:lnTo>
                  <a:lnTo>
                    <a:pt x="0" y="1855279"/>
                  </a:lnTo>
                  <a:lnTo>
                    <a:pt x="0" y="2382088"/>
                  </a:lnTo>
                  <a:lnTo>
                    <a:pt x="4170349" y="2382088"/>
                  </a:lnTo>
                  <a:lnTo>
                    <a:pt x="4205833" y="2350909"/>
                  </a:lnTo>
                  <a:lnTo>
                    <a:pt x="4206900" y="2345525"/>
                  </a:lnTo>
                  <a:lnTo>
                    <a:pt x="4206900" y="1891842"/>
                  </a:lnTo>
                  <a:close/>
                </a:path>
              </a:pathLst>
            </a:custGeom>
            <a:solidFill>
              <a:srgbClr val="FF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3872" y="5157266"/>
              <a:ext cx="10365105" cy="4237990"/>
            </a:xfrm>
            <a:custGeom>
              <a:avLst/>
              <a:gdLst/>
              <a:ahLst/>
              <a:cxnLst/>
              <a:rect l="l" t="t" r="r" b="b"/>
              <a:pathLst>
                <a:path w="10365105" h="4237990">
                  <a:moveTo>
                    <a:pt x="4755820" y="3747122"/>
                  </a:moveTo>
                  <a:lnTo>
                    <a:pt x="4724641" y="3711638"/>
                  </a:lnTo>
                  <a:lnTo>
                    <a:pt x="4719269" y="3710559"/>
                  </a:lnTo>
                  <a:lnTo>
                    <a:pt x="0" y="3710559"/>
                  </a:lnTo>
                  <a:lnTo>
                    <a:pt x="0" y="4237380"/>
                  </a:lnTo>
                  <a:lnTo>
                    <a:pt x="4719269" y="4237380"/>
                  </a:lnTo>
                  <a:lnTo>
                    <a:pt x="4754740" y="4206189"/>
                  </a:lnTo>
                  <a:lnTo>
                    <a:pt x="4755820" y="4200817"/>
                  </a:lnTo>
                  <a:lnTo>
                    <a:pt x="4755820" y="3747122"/>
                  </a:lnTo>
                  <a:close/>
                </a:path>
                <a:path w="10365105" h="4237990">
                  <a:moveTo>
                    <a:pt x="6951993" y="36550"/>
                  </a:moveTo>
                  <a:lnTo>
                    <a:pt x="6920827" y="1066"/>
                  </a:lnTo>
                  <a:lnTo>
                    <a:pt x="6915442" y="0"/>
                  </a:lnTo>
                  <a:lnTo>
                    <a:pt x="0" y="0"/>
                  </a:lnTo>
                  <a:lnTo>
                    <a:pt x="0" y="526808"/>
                  </a:lnTo>
                  <a:lnTo>
                    <a:pt x="6915442" y="526808"/>
                  </a:lnTo>
                  <a:lnTo>
                    <a:pt x="6950926" y="495617"/>
                  </a:lnTo>
                  <a:lnTo>
                    <a:pt x="6951993" y="490245"/>
                  </a:lnTo>
                  <a:lnTo>
                    <a:pt x="6951993" y="36550"/>
                  </a:lnTo>
                  <a:close/>
                </a:path>
                <a:path w="10365105" h="4237990">
                  <a:moveTo>
                    <a:pt x="10364800" y="1891830"/>
                  </a:moveTo>
                  <a:lnTo>
                    <a:pt x="10333685" y="1856346"/>
                  </a:lnTo>
                  <a:lnTo>
                    <a:pt x="10328275" y="1855279"/>
                  </a:lnTo>
                  <a:lnTo>
                    <a:pt x="0" y="1855279"/>
                  </a:lnTo>
                  <a:lnTo>
                    <a:pt x="0" y="2382088"/>
                  </a:lnTo>
                  <a:lnTo>
                    <a:pt x="10328275" y="2382088"/>
                  </a:lnTo>
                  <a:lnTo>
                    <a:pt x="10363733" y="2350909"/>
                  </a:lnTo>
                  <a:lnTo>
                    <a:pt x="10364800" y="2345537"/>
                  </a:lnTo>
                  <a:lnTo>
                    <a:pt x="10364800" y="1891830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67144" y="9515612"/>
            <a:ext cx="19367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170" dirty="0">
                <a:latin typeface="Arial Black"/>
                <a:cs typeface="Arial Black"/>
              </a:rPr>
              <a:t>0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0714" y="9515612"/>
            <a:ext cx="36195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195" dirty="0">
                <a:latin typeface="Arial Black"/>
                <a:cs typeface="Arial Black"/>
              </a:rPr>
              <a:t>50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94393" y="9515612"/>
            <a:ext cx="52959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204" dirty="0">
                <a:latin typeface="Arial Black"/>
                <a:cs typeface="Arial Black"/>
              </a:rPr>
              <a:t>100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41996" y="9515612"/>
            <a:ext cx="52959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204" dirty="0">
                <a:latin typeface="Arial Black"/>
                <a:cs typeface="Arial Black"/>
              </a:rPr>
              <a:t>150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89600" y="9515612"/>
            <a:ext cx="52959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204" dirty="0">
                <a:latin typeface="Arial Black"/>
                <a:cs typeface="Arial Black"/>
              </a:rPr>
              <a:t>200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09106" y="2820062"/>
            <a:ext cx="154432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145" dirty="0">
                <a:latin typeface="Arial Black"/>
                <a:cs typeface="Arial Black"/>
              </a:rPr>
              <a:t>Elon</a:t>
            </a:r>
            <a:r>
              <a:rPr sz="2300" spc="-155" dirty="0">
                <a:latin typeface="Arial Black"/>
                <a:cs typeface="Arial Black"/>
              </a:rPr>
              <a:t> </a:t>
            </a:r>
            <a:r>
              <a:rPr sz="2300" spc="-80" dirty="0">
                <a:latin typeface="Arial Black"/>
                <a:cs typeface="Arial Black"/>
              </a:rPr>
              <a:t>musk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2106" y="4675358"/>
            <a:ext cx="237109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180" dirty="0">
                <a:latin typeface="Arial Black"/>
                <a:cs typeface="Arial Black"/>
              </a:rPr>
              <a:t>Electric</a:t>
            </a:r>
            <a:r>
              <a:rPr sz="2300" spc="-130" dirty="0">
                <a:latin typeface="Arial Black"/>
                <a:cs typeface="Arial Black"/>
              </a:rPr>
              <a:t> vehicles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4067" y="6530645"/>
            <a:ext cx="839469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120" dirty="0">
                <a:latin typeface="Arial Black"/>
                <a:cs typeface="Arial Black"/>
              </a:rPr>
              <a:t>Covid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0297" y="8385963"/>
            <a:ext cx="149288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125" dirty="0">
                <a:latin typeface="Arial Black"/>
                <a:cs typeface="Arial Black"/>
              </a:rPr>
              <a:t>Education</a:t>
            </a:r>
            <a:endParaRPr sz="2300">
              <a:latin typeface="Arial Black"/>
              <a:cs typeface="Arial Blac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-8214" y="-8213"/>
            <a:ext cx="10980420" cy="3837304"/>
            <a:chOff x="-8214" y="-8213"/>
            <a:chExt cx="10980420" cy="3837304"/>
          </a:xfrm>
        </p:grpSpPr>
        <p:sp>
          <p:nvSpPr>
            <p:cNvPr id="26" name="object 26"/>
            <p:cNvSpPr/>
            <p:nvPr/>
          </p:nvSpPr>
          <p:spPr>
            <a:xfrm>
              <a:off x="4263877" y="2212887"/>
              <a:ext cx="6708775" cy="527050"/>
            </a:xfrm>
            <a:custGeom>
              <a:avLst/>
              <a:gdLst/>
              <a:ahLst/>
              <a:cxnLst/>
              <a:rect l="l" t="t" r="r" b="b"/>
              <a:pathLst>
                <a:path w="6708775" h="527050">
                  <a:moveTo>
                    <a:pt x="6671668" y="526809"/>
                  </a:moveTo>
                  <a:lnTo>
                    <a:pt x="0" y="526809"/>
                  </a:lnTo>
                  <a:lnTo>
                    <a:pt x="0" y="0"/>
                  </a:lnTo>
                  <a:lnTo>
                    <a:pt x="6671668" y="0"/>
                  </a:lnTo>
                  <a:lnTo>
                    <a:pt x="6677050" y="1069"/>
                  </a:lnTo>
                  <a:lnTo>
                    <a:pt x="6707156" y="31179"/>
                  </a:lnTo>
                  <a:lnTo>
                    <a:pt x="6708219" y="36556"/>
                  </a:lnTo>
                  <a:lnTo>
                    <a:pt x="6708219" y="490253"/>
                  </a:lnTo>
                  <a:lnTo>
                    <a:pt x="6677050" y="525740"/>
                  </a:lnTo>
                  <a:lnTo>
                    <a:pt x="6671668" y="526809"/>
                  </a:lnTo>
                  <a:close/>
                </a:path>
              </a:pathLst>
            </a:custGeom>
            <a:solidFill>
              <a:srgbClr val="0080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63877" y="2757429"/>
              <a:ext cx="6037580" cy="527050"/>
            </a:xfrm>
            <a:custGeom>
              <a:avLst/>
              <a:gdLst/>
              <a:ahLst/>
              <a:cxnLst/>
              <a:rect l="l" t="t" r="r" b="b"/>
              <a:pathLst>
                <a:path w="6037580" h="527050">
                  <a:moveTo>
                    <a:pt x="6000850" y="526806"/>
                  </a:moveTo>
                  <a:lnTo>
                    <a:pt x="0" y="526806"/>
                  </a:lnTo>
                  <a:lnTo>
                    <a:pt x="0" y="0"/>
                  </a:lnTo>
                  <a:lnTo>
                    <a:pt x="6000850" y="0"/>
                  </a:lnTo>
                  <a:lnTo>
                    <a:pt x="6006222" y="1069"/>
                  </a:lnTo>
                  <a:lnTo>
                    <a:pt x="6036328" y="31179"/>
                  </a:lnTo>
                  <a:lnTo>
                    <a:pt x="6037401" y="36555"/>
                  </a:lnTo>
                  <a:lnTo>
                    <a:pt x="6037401" y="490250"/>
                  </a:lnTo>
                  <a:lnTo>
                    <a:pt x="6006222" y="525742"/>
                  </a:lnTo>
                  <a:lnTo>
                    <a:pt x="6000850" y="526806"/>
                  </a:lnTo>
                  <a:close/>
                </a:path>
              </a:pathLst>
            </a:custGeom>
            <a:solidFill>
              <a:srgbClr val="FF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63877" y="3301968"/>
              <a:ext cx="5549900" cy="527050"/>
            </a:xfrm>
            <a:custGeom>
              <a:avLst/>
              <a:gdLst/>
              <a:ahLst/>
              <a:cxnLst/>
              <a:rect l="l" t="t" r="r" b="b"/>
              <a:pathLst>
                <a:path w="5549900" h="527050">
                  <a:moveTo>
                    <a:pt x="5512982" y="526812"/>
                  </a:moveTo>
                  <a:lnTo>
                    <a:pt x="0" y="526812"/>
                  </a:lnTo>
                  <a:lnTo>
                    <a:pt x="0" y="0"/>
                  </a:lnTo>
                  <a:lnTo>
                    <a:pt x="5512982" y="0"/>
                  </a:lnTo>
                  <a:lnTo>
                    <a:pt x="5518354" y="1072"/>
                  </a:lnTo>
                  <a:lnTo>
                    <a:pt x="5548460" y="31182"/>
                  </a:lnTo>
                  <a:lnTo>
                    <a:pt x="5549533" y="36555"/>
                  </a:lnTo>
                  <a:lnTo>
                    <a:pt x="5549533" y="490256"/>
                  </a:lnTo>
                  <a:lnTo>
                    <a:pt x="5518354" y="525739"/>
                  </a:lnTo>
                  <a:lnTo>
                    <a:pt x="5512982" y="526812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1"/>
              <a:ext cx="7620000" cy="3777615"/>
            </a:xfrm>
            <a:custGeom>
              <a:avLst/>
              <a:gdLst/>
              <a:ahLst/>
              <a:cxnLst/>
              <a:rect l="l" t="t" r="r" b="b"/>
              <a:pathLst>
                <a:path w="7620000" h="3777615">
                  <a:moveTo>
                    <a:pt x="3776974" y="0"/>
                  </a:moveTo>
                  <a:lnTo>
                    <a:pt x="0" y="0"/>
                  </a:lnTo>
                  <a:lnTo>
                    <a:pt x="0" y="3777382"/>
                  </a:lnTo>
                  <a:lnTo>
                    <a:pt x="3776974" y="0"/>
                  </a:lnTo>
                  <a:close/>
                </a:path>
                <a:path w="7620000" h="3777615">
                  <a:moveTo>
                    <a:pt x="7619999" y="0"/>
                  </a:moveTo>
                  <a:lnTo>
                    <a:pt x="6269326" y="0"/>
                  </a:lnTo>
                  <a:lnTo>
                    <a:pt x="6960157" y="690706"/>
                  </a:lnTo>
                  <a:lnTo>
                    <a:pt x="7619999" y="30983"/>
                  </a:lnTo>
                  <a:lnTo>
                    <a:pt x="7619999" y="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7620000" cy="3777615"/>
            </a:xfrm>
            <a:custGeom>
              <a:avLst/>
              <a:gdLst/>
              <a:ahLst/>
              <a:cxnLst/>
              <a:rect l="l" t="t" r="r" b="b"/>
              <a:pathLst>
                <a:path w="7620000" h="3777615">
                  <a:moveTo>
                    <a:pt x="0" y="3777382"/>
                  </a:moveTo>
                  <a:lnTo>
                    <a:pt x="3776974" y="0"/>
                  </a:lnTo>
                </a:path>
                <a:path w="7620000" h="3777615">
                  <a:moveTo>
                    <a:pt x="6269326" y="0"/>
                  </a:moveTo>
                  <a:lnTo>
                    <a:pt x="6960157" y="690706"/>
                  </a:lnTo>
                  <a:lnTo>
                    <a:pt x="7619999" y="30983"/>
                  </a:lnTo>
                </a:path>
              </a:pathLst>
            </a:custGeom>
            <a:ln w="16429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1"/>
              <a:ext cx="5648325" cy="1919605"/>
            </a:xfrm>
            <a:custGeom>
              <a:avLst/>
              <a:gdLst/>
              <a:ahLst/>
              <a:cxnLst/>
              <a:rect l="l" t="t" r="r" b="b"/>
              <a:pathLst>
                <a:path w="5648325" h="1919605">
                  <a:moveTo>
                    <a:pt x="5648089" y="0"/>
                  </a:moveTo>
                  <a:lnTo>
                    <a:pt x="0" y="0"/>
                  </a:lnTo>
                  <a:lnTo>
                    <a:pt x="0" y="582262"/>
                  </a:lnTo>
                  <a:lnTo>
                    <a:pt x="2783458" y="1919506"/>
                  </a:lnTo>
                  <a:lnTo>
                    <a:pt x="5648089" y="0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52" y="9380164"/>
            <a:ext cx="2463800" cy="911860"/>
            <a:chOff x="-4552" y="9380164"/>
            <a:chExt cx="2463800" cy="911860"/>
          </a:xfrm>
        </p:grpSpPr>
        <p:sp>
          <p:nvSpPr>
            <p:cNvPr id="3" name="object 3"/>
            <p:cNvSpPr/>
            <p:nvPr/>
          </p:nvSpPr>
          <p:spPr>
            <a:xfrm>
              <a:off x="0" y="9884624"/>
              <a:ext cx="2454275" cy="402590"/>
            </a:xfrm>
            <a:custGeom>
              <a:avLst/>
              <a:gdLst/>
              <a:ahLst/>
              <a:cxnLst/>
              <a:rect l="l" t="t" r="r" b="b"/>
              <a:pathLst>
                <a:path w="2454275" h="402590">
                  <a:moveTo>
                    <a:pt x="306921" y="402375"/>
                  </a:moveTo>
                  <a:lnTo>
                    <a:pt x="0" y="402375"/>
                  </a:lnTo>
                  <a:lnTo>
                    <a:pt x="0" y="95498"/>
                  </a:lnTo>
                  <a:lnTo>
                    <a:pt x="306921" y="402375"/>
                  </a:lnTo>
                  <a:close/>
                </a:path>
                <a:path w="2454275" h="402590">
                  <a:moveTo>
                    <a:pt x="2454143" y="402375"/>
                  </a:moveTo>
                  <a:lnTo>
                    <a:pt x="1649044" y="402375"/>
                  </a:lnTo>
                  <a:lnTo>
                    <a:pt x="2051594" y="0"/>
                  </a:lnTo>
                  <a:lnTo>
                    <a:pt x="2454143" y="402375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884624"/>
              <a:ext cx="2454275" cy="402590"/>
            </a:xfrm>
            <a:custGeom>
              <a:avLst/>
              <a:gdLst/>
              <a:ahLst/>
              <a:cxnLst/>
              <a:rect l="l" t="t" r="r" b="b"/>
              <a:pathLst>
                <a:path w="2454275" h="402590">
                  <a:moveTo>
                    <a:pt x="0" y="95498"/>
                  </a:moveTo>
                  <a:lnTo>
                    <a:pt x="306921" y="402375"/>
                  </a:lnTo>
                </a:path>
                <a:path w="2454275" h="402590">
                  <a:moveTo>
                    <a:pt x="1649044" y="402375"/>
                  </a:moveTo>
                  <a:lnTo>
                    <a:pt x="2051594" y="0"/>
                  </a:lnTo>
                  <a:lnTo>
                    <a:pt x="2454143" y="402375"/>
                  </a:lnTo>
                </a:path>
              </a:pathLst>
            </a:custGeom>
            <a:ln w="9104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380164"/>
              <a:ext cx="1353820" cy="907415"/>
            </a:xfrm>
            <a:custGeom>
              <a:avLst/>
              <a:gdLst/>
              <a:ahLst/>
              <a:cxnLst/>
              <a:rect l="l" t="t" r="r" b="b"/>
              <a:pathLst>
                <a:path w="1353820" h="907415">
                  <a:moveTo>
                    <a:pt x="1353683" y="906835"/>
                  </a:moveTo>
                  <a:lnTo>
                    <a:pt x="0" y="906835"/>
                  </a:lnTo>
                  <a:lnTo>
                    <a:pt x="0" y="0"/>
                  </a:lnTo>
                  <a:lnTo>
                    <a:pt x="1353683" y="906835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59" y="2789611"/>
            <a:ext cx="133350" cy="133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59" y="4885111"/>
            <a:ext cx="13335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59" y="6980611"/>
            <a:ext cx="133350" cy="1333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1359" y="2527928"/>
            <a:ext cx="17785080" cy="683577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685"/>
              </a:spcBef>
            </a:pPr>
            <a:r>
              <a:rPr sz="2950" spc="-270" dirty="0">
                <a:latin typeface="Arial Black"/>
                <a:cs typeface="Arial Black"/>
              </a:rPr>
              <a:t>Voice</a:t>
            </a:r>
            <a:r>
              <a:rPr sz="2950" spc="-204" dirty="0">
                <a:latin typeface="Arial Black"/>
                <a:cs typeface="Arial Black"/>
              </a:rPr>
              <a:t> </a:t>
            </a:r>
            <a:r>
              <a:rPr sz="2950" spc="-95" dirty="0">
                <a:latin typeface="Arial Black"/>
                <a:cs typeface="Arial Black"/>
              </a:rPr>
              <a:t>of</a:t>
            </a:r>
            <a:r>
              <a:rPr sz="2950" spc="-200" dirty="0">
                <a:latin typeface="Arial Black"/>
                <a:cs typeface="Arial Black"/>
              </a:rPr>
              <a:t> </a:t>
            </a:r>
            <a:r>
              <a:rPr sz="2950" spc="-170" dirty="0">
                <a:latin typeface="Arial Black"/>
                <a:cs typeface="Arial Black"/>
              </a:rPr>
              <a:t>Customer</a:t>
            </a:r>
            <a:r>
              <a:rPr sz="2950" spc="-200" dirty="0">
                <a:latin typeface="Arial Black"/>
                <a:cs typeface="Arial Black"/>
              </a:rPr>
              <a:t> </a:t>
            </a:r>
            <a:r>
              <a:rPr sz="2950" spc="-270" dirty="0">
                <a:latin typeface="Arial Black"/>
                <a:cs typeface="Arial Black"/>
              </a:rPr>
              <a:t>(VoC)</a:t>
            </a:r>
            <a:r>
              <a:rPr sz="2950" spc="-204" dirty="0">
                <a:latin typeface="Arial Black"/>
                <a:cs typeface="Arial Black"/>
              </a:rPr>
              <a:t> </a:t>
            </a:r>
            <a:r>
              <a:rPr sz="2950" spc="-20" dirty="0">
                <a:latin typeface="Arial Black"/>
                <a:cs typeface="Arial Black"/>
              </a:rPr>
              <a:t>Programs</a:t>
            </a:r>
            <a:endParaRPr sz="2950">
              <a:latin typeface="Arial Black"/>
              <a:cs typeface="Arial Black"/>
            </a:endParaRPr>
          </a:p>
          <a:p>
            <a:pPr marL="12700" marR="74295">
              <a:lnSpc>
                <a:spcPct val="116500"/>
              </a:lnSpc>
            </a:pPr>
            <a:r>
              <a:rPr sz="2950" spc="-50" dirty="0">
                <a:latin typeface="Arial"/>
                <a:cs typeface="Arial"/>
                <a:hlinkClick r:id="rId4"/>
              </a:rPr>
              <a:t>Voice </a:t>
            </a:r>
            <a:r>
              <a:rPr sz="2950" spc="65" dirty="0">
                <a:latin typeface="Arial"/>
                <a:cs typeface="Arial"/>
                <a:hlinkClick r:id="rId4"/>
              </a:rPr>
              <a:t>of</a:t>
            </a:r>
            <a:r>
              <a:rPr sz="2950" spc="-45" dirty="0">
                <a:latin typeface="Arial"/>
                <a:cs typeface="Arial"/>
                <a:hlinkClick r:id="rId4"/>
              </a:rPr>
              <a:t> </a:t>
            </a:r>
            <a:r>
              <a:rPr sz="2950" dirty="0">
                <a:latin typeface="Arial"/>
                <a:cs typeface="Arial"/>
                <a:hlinkClick r:id="rId4"/>
              </a:rPr>
              <a:t>Customer</a:t>
            </a:r>
            <a:r>
              <a:rPr sz="2950" spc="-45" dirty="0">
                <a:latin typeface="Arial"/>
                <a:cs typeface="Arial"/>
                <a:hlinkClick r:id="rId4"/>
              </a:rPr>
              <a:t> </a:t>
            </a:r>
            <a:r>
              <a:rPr sz="2950" spc="-185" dirty="0">
                <a:latin typeface="Arial"/>
                <a:cs typeface="Arial"/>
                <a:hlinkClick r:id="rId4"/>
              </a:rPr>
              <a:t>(VoC)</a:t>
            </a:r>
            <a:r>
              <a:rPr sz="2950" spc="-45" dirty="0">
                <a:latin typeface="Arial"/>
                <a:cs typeface="Arial"/>
                <a:hlinkClick r:id="rId4"/>
              </a:rPr>
              <a:t> </a:t>
            </a:r>
            <a:r>
              <a:rPr sz="2950" dirty="0">
                <a:latin typeface="Arial"/>
                <a:cs typeface="Arial"/>
                <a:hlinkClick r:id="rId4"/>
              </a:rPr>
              <a:t>Programs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is</a:t>
            </a:r>
            <a:r>
              <a:rPr sz="2950" spc="-45" dirty="0">
                <a:latin typeface="Arial"/>
                <a:cs typeface="Arial"/>
              </a:rPr>
              <a:t> </a:t>
            </a:r>
            <a:r>
              <a:rPr sz="2950" spc="70" dirty="0">
                <a:latin typeface="Arial"/>
                <a:cs typeface="Arial"/>
              </a:rPr>
              <a:t>the</a:t>
            </a:r>
            <a:r>
              <a:rPr sz="2950" spc="-4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feedback</a:t>
            </a:r>
            <a:r>
              <a:rPr sz="2950" spc="-4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gathered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spc="80" dirty="0">
                <a:latin typeface="Arial"/>
                <a:cs typeface="Arial"/>
              </a:rPr>
              <a:t>better</a:t>
            </a:r>
            <a:r>
              <a:rPr sz="2950" spc="-45" dirty="0">
                <a:latin typeface="Arial"/>
                <a:cs typeface="Arial"/>
              </a:rPr>
              <a:t> </a:t>
            </a:r>
            <a:r>
              <a:rPr sz="2950" spc="114" dirty="0">
                <a:latin typeface="Arial"/>
                <a:cs typeface="Arial"/>
              </a:rPr>
              <a:t>to</a:t>
            </a:r>
            <a:r>
              <a:rPr sz="2950" spc="-45" dirty="0">
                <a:latin typeface="Arial"/>
                <a:cs typeface="Arial"/>
              </a:rPr>
              <a:t> </a:t>
            </a:r>
            <a:r>
              <a:rPr sz="2950" spc="55" dirty="0">
                <a:latin typeface="Arial"/>
                <a:cs typeface="Arial"/>
              </a:rPr>
              <a:t>understand</a:t>
            </a:r>
            <a:r>
              <a:rPr sz="2950" spc="-4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customers’</a:t>
            </a:r>
            <a:r>
              <a:rPr sz="2950" spc="-4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feelings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spc="-25" dirty="0">
                <a:latin typeface="Arial"/>
                <a:cs typeface="Arial"/>
              </a:rPr>
              <a:t>and </a:t>
            </a:r>
            <a:r>
              <a:rPr sz="2950" dirty="0">
                <a:latin typeface="Arial"/>
                <a:cs typeface="Arial"/>
              </a:rPr>
              <a:t>concerns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spc="65" dirty="0">
                <a:latin typeface="Arial"/>
                <a:cs typeface="Arial"/>
              </a:rPr>
              <a:t>about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a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brand.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spc="-50" dirty="0">
                <a:latin typeface="Arial"/>
                <a:cs typeface="Arial"/>
              </a:rPr>
              <a:t>This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is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crucial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spc="95" dirty="0">
                <a:latin typeface="Arial"/>
                <a:cs typeface="Arial"/>
              </a:rPr>
              <a:t>for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spc="70" dirty="0">
                <a:latin typeface="Arial"/>
                <a:cs typeface="Arial"/>
              </a:rPr>
              <a:t>the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spc="55" dirty="0">
                <a:latin typeface="Arial"/>
                <a:cs typeface="Arial"/>
              </a:rPr>
              <a:t>improvement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spc="65" dirty="0">
                <a:latin typeface="Arial"/>
                <a:cs typeface="Arial"/>
              </a:rPr>
              <a:t>of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customer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spc="-10" dirty="0">
                <a:latin typeface="Arial"/>
                <a:cs typeface="Arial"/>
              </a:rPr>
              <a:t>experience.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2950">
              <a:latin typeface="Arial"/>
              <a:cs typeface="Arial"/>
            </a:endParaRPr>
          </a:p>
          <a:p>
            <a:pPr marL="648970">
              <a:lnSpc>
                <a:spcPct val="100000"/>
              </a:lnSpc>
              <a:spcBef>
                <a:spcPts val="5"/>
              </a:spcBef>
            </a:pPr>
            <a:r>
              <a:rPr sz="2950" spc="-170" dirty="0">
                <a:latin typeface="Arial Black"/>
                <a:cs typeface="Arial Black"/>
              </a:rPr>
              <a:t>Customer</a:t>
            </a:r>
            <a:r>
              <a:rPr sz="2950" spc="-200" dirty="0">
                <a:latin typeface="Arial Black"/>
                <a:cs typeface="Arial Black"/>
              </a:rPr>
              <a:t> </a:t>
            </a:r>
            <a:r>
              <a:rPr sz="2950" spc="-240" dirty="0">
                <a:latin typeface="Arial Black"/>
                <a:cs typeface="Arial Black"/>
              </a:rPr>
              <a:t>Service</a:t>
            </a:r>
            <a:r>
              <a:rPr sz="2950" spc="-200" dirty="0">
                <a:latin typeface="Arial Black"/>
                <a:cs typeface="Arial Black"/>
              </a:rPr>
              <a:t> </a:t>
            </a:r>
            <a:r>
              <a:rPr sz="2950" spc="-105" dirty="0">
                <a:latin typeface="Arial Black"/>
                <a:cs typeface="Arial Black"/>
              </a:rPr>
              <a:t>Experience</a:t>
            </a:r>
            <a:endParaRPr sz="2950">
              <a:latin typeface="Arial Black"/>
              <a:cs typeface="Arial Black"/>
            </a:endParaRPr>
          </a:p>
          <a:p>
            <a:pPr marL="12700" marR="341630">
              <a:lnSpc>
                <a:spcPct val="116500"/>
              </a:lnSpc>
            </a:pPr>
            <a:r>
              <a:rPr sz="2950" dirty="0">
                <a:latin typeface="Arial"/>
                <a:cs typeface="Arial"/>
              </a:rPr>
              <a:t>An</a:t>
            </a:r>
            <a:r>
              <a:rPr sz="2950" spc="2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extraordinary</a:t>
            </a:r>
            <a:r>
              <a:rPr sz="2950" spc="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client</a:t>
            </a:r>
            <a:r>
              <a:rPr sz="2950" spc="30" dirty="0">
                <a:latin typeface="Arial"/>
                <a:cs typeface="Arial"/>
              </a:rPr>
              <a:t> </a:t>
            </a:r>
            <a:r>
              <a:rPr sz="2950" spc="45" dirty="0">
                <a:latin typeface="Arial"/>
                <a:cs typeface="Arial"/>
              </a:rPr>
              <a:t>benefit</a:t>
            </a:r>
            <a:r>
              <a:rPr sz="2950" spc="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involvement</a:t>
            </a:r>
            <a:r>
              <a:rPr sz="2950" spc="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can</a:t>
            </a:r>
            <a:r>
              <a:rPr sz="2950" spc="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make</a:t>
            </a:r>
            <a:r>
              <a:rPr sz="2950" spc="35" dirty="0">
                <a:latin typeface="Arial"/>
                <a:cs typeface="Arial"/>
              </a:rPr>
              <a:t> </a:t>
            </a:r>
            <a:r>
              <a:rPr sz="2950" spc="114" dirty="0">
                <a:latin typeface="Arial"/>
                <a:cs typeface="Arial"/>
              </a:rPr>
              <a:t>or</a:t>
            </a:r>
            <a:r>
              <a:rPr sz="2950" spc="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break</a:t>
            </a:r>
            <a:r>
              <a:rPr sz="2950" spc="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a</a:t>
            </a:r>
            <a:r>
              <a:rPr sz="2950" spc="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company.</a:t>
            </a:r>
            <a:r>
              <a:rPr sz="2950" spc="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Assumption</a:t>
            </a:r>
            <a:r>
              <a:rPr sz="2950" spc="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examination</a:t>
            </a:r>
            <a:r>
              <a:rPr sz="2950" spc="35" dirty="0">
                <a:latin typeface="Arial"/>
                <a:cs typeface="Arial"/>
              </a:rPr>
              <a:t> </a:t>
            </a:r>
            <a:r>
              <a:rPr sz="2950" spc="-25" dirty="0">
                <a:latin typeface="Arial"/>
                <a:cs typeface="Arial"/>
              </a:rPr>
              <a:t>can </a:t>
            </a:r>
            <a:r>
              <a:rPr sz="2950" dirty="0">
                <a:latin typeface="Arial"/>
                <a:cs typeface="Arial"/>
              </a:rPr>
              <a:t>diminish</a:t>
            </a:r>
            <a:r>
              <a:rPr sz="2950" spc="10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handling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times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and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increase</a:t>
            </a:r>
            <a:r>
              <a:rPr sz="2950" spc="10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productivity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by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coordinating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questions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spc="60" dirty="0">
                <a:latin typeface="Arial"/>
                <a:cs typeface="Arial"/>
              </a:rPr>
              <a:t>with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spc="70" dirty="0">
                <a:latin typeface="Arial"/>
                <a:cs typeface="Arial"/>
              </a:rPr>
              <a:t>the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spc="45" dirty="0">
                <a:latin typeface="Arial"/>
                <a:cs typeface="Arial"/>
              </a:rPr>
              <a:t>correct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spc="-10" dirty="0">
                <a:latin typeface="Arial"/>
                <a:cs typeface="Arial"/>
              </a:rPr>
              <a:t>people.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2950">
              <a:latin typeface="Arial"/>
              <a:cs typeface="Arial"/>
            </a:endParaRPr>
          </a:p>
          <a:p>
            <a:pPr marL="648970">
              <a:lnSpc>
                <a:spcPct val="100000"/>
              </a:lnSpc>
            </a:pPr>
            <a:r>
              <a:rPr sz="2950" spc="-110" dirty="0">
                <a:latin typeface="Arial Black"/>
                <a:cs typeface="Arial Black"/>
              </a:rPr>
              <a:t>Market</a:t>
            </a:r>
            <a:r>
              <a:rPr sz="2950" spc="-210" dirty="0">
                <a:latin typeface="Arial Black"/>
                <a:cs typeface="Arial Black"/>
              </a:rPr>
              <a:t> </a:t>
            </a:r>
            <a:r>
              <a:rPr sz="2950" spc="-105" dirty="0">
                <a:latin typeface="Arial Black"/>
                <a:cs typeface="Arial Black"/>
              </a:rPr>
              <a:t>Research</a:t>
            </a:r>
            <a:endParaRPr sz="2950">
              <a:latin typeface="Arial Black"/>
              <a:cs typeface="Arial Black"/>
            </a:endParaRPr>
          </a:p>
          <a:p>
            <a:pPr marL="12700" marR="5080">
              <a:lnSpc>
                <a:spcPct val="116500"/>
              </a:lnSpc>
            </a:pPr>
            <a:r>
              <a:rPr sz="2950" dirty="0">
                <a:latin typeface="Arial"/>
                <a:cs typeface="Arial"/>
              </a:rPr>
              <a:t>Sentiment</a:t>
            </a:r>
            <a:r>
              <a:rPr sz="2950" spc="5" dirty="0">
                <a:latin typeface="Arial"/>
                <a:cs typeface="Arial"/>
              </a:rPr>
              <a:t> </a:t>
            </a:r>
            <a:r>
              <a:rPr sz="2950" spc="-40" dirty="0">
                <a:latin typeface="Arial"/>
                <a:cs typeface="Arial"/>
              </a:rPr>
              <a:t>analysis</a:t>
            </a:r>
            <a:r>
              <a:rPr sz="2950" spc="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can</a:t>
            </a:r>
            <a:r>
              <a:rPr sz="2950" spc="5" dirty="0">
                <a:latin typeface="Arial"/>
                <a:cs typeface="Arial"/>
              </a:rPr>
              <a:t> </a:t>
            </a:r>
            <a:r>
              <a:rPr sz="2950" spc="60" dirty="0">
                <a:latin typeface="Arial"/>
                <a:cs typeface="Arial"/>
              </a:rPr>
              <a:t>offer</a:t>
            </a:r>
            <a:r>
              <a:rPr sz="2950" spc="5" dirty="0">
                <a:latin typeface="Arial"/>
                <a:cs typeface="Arial"/>
              </a:rPr>
              <a:t> </a:t>
            </a:r>
            <a:r>
              <a:rPr sz="2950" spc="-30" dirty="0">
                <a:latin typeface="Arial"/>
                <a:cs typeface="Arial"/>
              </a:rPr>
              <a:t>assistance</a:t>
            </a:r>
            <a:r>
              <a:rPr sz="2950" spc="5" dirty="0">
                <a:latin typeface="Arial"/>
                <a:cs typeface="Arial"/>
              </a:rPr>
              <a:t> </a:t>
            </a:r>
            <a:r>
              <a:rPr sz="2950" spc="95" dirty="0">
                <a:latin typeface="Arial"/>
                <a:cs typeface="Arial"/>
              </a:rPr>
              <a:t>for</a:t>
            </a:r>
            <a:r>
              <a:rPr sz="2950" spc="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companies</a:t>
            </a:r>
            <a:r>
              <a:rPr sz="2950" spc="5" dirty="0">
                <a:latin typeface="Arial"/>
                <a:cs typeface="Arial"/>
              </a:rPr>
              <a:t> </a:t>
            </a:r>
            <a:r>
              <a:rPr sz="2950" spc="114" dirty="0">
                <a:latin typeface="Arial"/>
                <a:cs typeface="Arial"/>
              </a:rPr>
              <a:t>to</a:t>
            </a:r>
            <a:r>
              <a:rPr sz="2950" spc="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distinguish</a:t>
            </a:r>
            <a:r>
              <a:rPr sz="2950" spc="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new</a:t>
            </a:r>
            <a:r>
              <a:rPr sz="2950" spc="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trends,</a:t>
            </a:r>
            <a:r>
              <a:rPr sz="2950" spc="5" dirty="0">
                <a:latin typeface="Arial"/>
                <a:cs typeface="Arial"/>
              </a:rPr>
              <a:t> </a:t>
            </a:r>
            <a:r>
              <a:rPr sz="2950" spc="-40" dirty="0">
                <a:latin typeface="Arial"/>
                <a:cs typeface="Arial"/>
              </a:rPr>
              <a:t>analyze</a:t>
            </a:r>
            <a:r>
              <a:rPr sz="2950" spc="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competitors,</a:t>
            </a:r>
            <a:r>
              <a:rPr sz="2950" spc="5" dirty="0">
                <a:latin typeface="Arial"/>
                <a:cs typeface="Arial"/>
              </a:rPr>
              <a:t> </a:t>
            </a:r>
            <a:r>
              <a:rPr sz="2950" spc="-25" dirty="0">
                <a:latin typeface="Arial"/>
                <a:cs typeface="Arial"/>
              </a:rPr>
              <a:t>and </a:t>
            </a:r>
            <a:r>
              <a:rPr sz="2950" dirty="0">
                <a:latin typeface="Arial"/>
                <a:cs typeface="Arial"/>
              </a:rPr>
              <a:t>test</a:t>
            </a:r>
            <a:r>
              <a:rPr sz="2950" spc="-4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emerging</a:t>
            </a:r>
            <a:r>
              <a:rPr sz="2950" spc="-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markets.</a:t>
            </a:r>
            <a:r>
              <a:rPr sz="2950" spc="-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Companies</a:t>
            </a:r>
            <a:r>
              <a:rPr sz="2950" spc="-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may</a:t>
            </a:r>
            <a:r>
              <a:rPr sz="2950" spc="-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need</a:t>
            </a:r>
            <a:r>
              <a:rPr sz="2950" spc="-35" dirty="0">
                <a:latin typeface="Arial"/>
                <a:cs typeface="Arial"/>
              </a:rPr>
              <a:t> </a:t>
            </a:r>
            <a:r>
              <a:rPr sz="2950" spc="114" dirty="0">
                <a:latin typeface="Arial"/>
                <a:cs typeface="Arial"/>
              </a:rPr>
              <a:t>to</a:t>
            </a:r>
            <a:r>
              <a:rPr sz="2950" spc="-35" dirty="0">
                <a:latin typeface="Arial"/>
                <a:cs typeface="Arial"/>
              </a:rPr>
              <a:t> </a:t>
            </a:r>
            <a:r>
              <a:rPr sz="2950" spc="-40" dirty="0">
                <a:latin typeface="Arial"/>
                <a:cs typeface="Arial"/>
              </a:rPr>
              <a:t>analyze </a:t>
            </a:r>
            <a:r>
              <a:rPr sz="2950" spc="70" dirty="0">
                <a:latin typeface="Arial"/>
                <a:cs typeface="Arial"/>
              </a:rPr>
              <a:t>the</a:t>
            </a:r>
            <a:r>
              <a:rPr sz="2950" spc="-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scores</a:t>
            </a:r>
            <a:r>
              <a:rPr sz="2950" spc="-35" dirty="0">
                <a:latin typeface="Arial"/>
                <a:cs typeface="Arial"/>
              </a:rPr>
              <a:t> </a:t>
            </a:r>
            <a:r>
              <a:rPr sz="2950" spc="65" dirty="0">
                <a:latin typeface="Arial"/>
                <a:cs typeface="Arial"/>
              </a:rPr>
              <a:t>of</a:t>
            </a:r>
            <a:r>
              <a:rPr sz="2950" spc="-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competitors’</a:t>
            </a:r>
            <a:r>
              <a:rPr sz="2950" spc="-35" dirty="0">
                <a:latin typeface="Arial"/>
                <a:cs typeface="Arial"/>
              </a:rPr>
              <a:t> </a:t>
            </a:r>
            <a:r>
              <a:rPr sz="2950" spc="-25" dirty="0">
                <a:latin typeface="Arial"/>
                <a:cs typeface="Arial"/>
              </a:rPr>
              <a:t>reviews.</a:t>
            </a:r>
            <a:r>
              <a:rPr sz="2950" spc="-35" dirty="0">
                <a:latin typeface="Arial"/>
                <a:cs typeface="Arial"/>
              </a:rPr>
              <a:t> </a:t>
            </a:r>
            <a:r>
              <a:rPr sz="2950" spc="-20" dirty="0">
                <a:latin typeface="Arial"/>
                <a:cs typeface="Arial"/>
              </a:rPr>
              <a:t>Using </a:t>
            </a:r>
            <a:r>
              <a:rPr sz="2950" spc="45" dirty="0">
                <a:latin typeface="Arial"/>
                <a:cs typeface="Arial"/>
              </a:rPr>
              <a:t>sentiment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spc="-40" dirty="0">
                <a:latin typeface="Arial"/>
                <a:cs typeface="Arial"/>
              </a:rPr>
              <a:t>analysis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spc="114" dirty="0">
                <a:latin typeface="Arial"/>
                <a:cs typeface="Arial"/>
              </a:rPr>
              <a:t>to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evaluate</a:t>
            </a:r>
            <a:r>
              <a:rPr sz="2950" spc="-4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this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spc="65" dirty="0">
                <a:latin typeface="Arial"/>
                <a:cs typeface="Arial"/>
              </a:rPr>
              <a:t>information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can</a:t>
            </a:r>
            <a:r>
              <a:rPr sz="2950" spc="-4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help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recognize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what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clients</a:t>
            </a:r>
            <a:r>
              <a:rPr sz="2950" spc="-4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like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spc="114" dirty="0">
                <a:latin typeface="Arial"/>
                <a:cs typeface="Arial"/>
              </a:rPr>
              <a:t>or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dislike</a:t>
            </a:r>
            <a:r>
              <a:rPr sz="2950" spc="-45" dirty="0">
                <a:latin typeface="Arial"/>
                <a:cs typeface="Arial"/>
              </a:rPr>
              <a:t> </a:t>
            </a:r>
            <a:r>
              <a:rPr sz="2950" spc="65" dirty="0">
                <a:latin typeface="Arial"/>
                <a:cs typeface="Arial"/>
              </a:rPr>
              <a:t>about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spc="45" dirty="0">
                <a:latin typeface="Arial"/>
                <a:cs typeface="Arial"/>
              </a:rPr>
              <a:t>the </a:t>
            </a:r>
            <a:r>
              <a:rPr sz="2950" spc="-10" dirty="0">
                <a:latin typeface="Arial"/>
                <a:cs typeface="Arial"/>
              </a:rPr>
              <a:t>competitors.</a:t>
            </a:r>
            <a:endParaRPr sz="29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1359" y="-120154"/>
            <a:ext cx="16743044" cy="2034539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4109085">
              <a:lnSpc>
                <a:spcPct val="100000"/>
              </a:lnSpc>
              <a:spcBef>
                <a:spcPts val="2375"/>
              </a:spcBef>
            </a:pPr>
            <a:r>
              <a:rPr sz="4250" b="0" spc="-155" dirty="0">
                <a:solidFill>
                  <a:srgbClr val="000000"/>
                </a:solidFill>
                <a:latin typeface="Arial Black"/>
                <a:cs typeface="Arial Black"/>
              </a:rPr>
              <a:t>Why</a:t>
            </a:r>
            <a:r>
              <a:rPr sz="4250" b="0" spc="-30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250" b="0" spc="-315" dirty="0">
                <a:solidFill>
                  <a:srgbClr val="000000"/>
                </a:solidFill>
                <a:latin typeface="Arial Black"/>
                <a:cs typeface="Arial Black"/>
              </a:rPr>
              <a:t>is</a:t>
            </a:r>
            <a:r>
              <a:rPr sz="4250" b="0" spc="-29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250" b="0" spc="-215" dirty="0">
                <a:solidFill>
                  <a:srgbClr val="000000"/>
                </a:solidFill>
                <a:latin typeface="Arial Black"/>
                <a:cs typeface="Arial Black"/>
              </a:rPr>
              <a:t>Sentiment</a:t>
            </a:r>
            <a:r>
              <a:rPr sz="4250" b="0" spc="-29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250" b="0" spc="-280" dirty="0">
                <a:solidFill>
                  <a:srgbClr val="000000"/>
                </a:solidFill>
                <a:latin typeface="Arial Black"/>
                <a:cs typeface="Arial Black"/>
              </a:rPr>
              <a:t>Analysis</a:t>
            </a:r>
            <a:r>
              <a:rPr sz="4250" b="0" spc="-29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250" b="0" spc="-120" dirty="0">
                <a:solidFill>
                  <a:srgbClr val="000000"/>
                </a:solidFill>
                <a:latin typeface="Arial Black"/>
                <a:cs typeface="Arial Black"/>
              </a:rPr>
              <a:t>important</a:t>
            </a:r>
            <a:r>
              <a:rPr sz="4250" b="0" spc="-30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250" b="0" spc="-650" dirty="0">
                <a:solidFill>
                  <a:srgbClr val="000000"/>
                </a:solidFill>
                <a:latin typeface="Arial Black"/>
                <a:cs typeface="Arial Black"/>
              </a:rPr>
              <a:t>?</a:t>
            </a:r>
            <a:endParaRPr sz="4250">
              <a:latin typeface="Arial Black"/>
              <a:cs typeface="Arial Black"/>
            </a:endParaRPr>
          </a:p>
          <a:p>
            <a:pPr marL="12700" marR="5080">
              <a:lnSpc>
                <a:spcPct val="115700"/>
              </a:lnSpc>
              <a:spcBef>
                <a:spcPts val="940"/>
              </a:spcBef>
            </a:pPr>
            <a:r>
              <a:rPr sz="2700" b="0" spc="-55" dirty="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z="27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make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-20" dirty="0">
                <a:solidFill>
                  <a:srgbClr val="000000"/>
                </a:solidFill>
                <a:latin typeface="Arial"/>
                <a:cs typeface="Arial"/>
              </a:rPr>
              <a:t>sense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6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-20" dirty="0">
                <a:solidFill>
                  <a:srgbClr val="000000"/>
                </a:solidFill>
                <a:latin typeface="Arial"/>
                <a:cs typeface="Arial"/>
              </a:rPr>
              <a:t>company’s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qualitative</a:t>
            </a:r>
            <a:r>
              <a:rPr sz="27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55" dirty="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sentiment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-40" dirty="0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when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65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60" dirty="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27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-10" dirty="0">
                <a:solidFill>
                  <a:srgbClr val="000000"/>
                </a:solidFill>
                <a:latin typeface="Arial"/>
                <a:cs typeface="Arial"/>
              </a:rPr>
              <a:t>gathered </a:t>
            </a:r>
            <a:r>
              <a:rPr sz="2700" b="0" spc="70" dirty="0">
                <a:solidFill>
                  <a:srgbClr val="000000"/>
                </a:solidFill>
                <a:latin typeface="Arial"/>
                <a:cs typeface="Arial"/>
              </a:rPr>
              <a:t>through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55" dirty="0">
                <a:solidFill>
                  <a:srgbClr val="000000"/>
                </a:solidFill>
                <a:latin typeface="Arial"/>
                <a:cs typeface="Arial"/>
              </a:rPr>
              <a:t>different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-10" dirty="0">
                <a:solidFill>
                  <a:srgbClr val="000000"/>
                </a:solidFill>
                <a:latin typeface="Arial"/>
                <a:cs typeface="Arial"/>
              </a:rPr>
              <a:t>platforms.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52" y="8994199"/>
            <a:ext cx="3308350" cy="1295400"/>
            <a:chOff x="-4552" y="8994199"/>
            <a:chExt cx="330835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9133784"/>
              <a:ext cx="3298825" cy="1151255"/>
            </a:xfrm>
            <a:custGeom>
              <a:avLst/>
              <a:gdLst/>
              <a:ahLst/>
              <a:cxnLst/>
              <a:rect l="l" t="t" r="r" b="b"/>
              <a:pathLst>
                <a:path w="3298825" h="1151254">
                  <a:moveTo>
                    <a:pt x="1151384" y="1151218"/>
                  </a:moveTo>
                  <a:lnTo>
                    <a:pt x="0" y="1151218"/>
                  </a:lnTo>
                  <a:lnTo>
                    <a:pt x="0" y="0"/>
                  </a:lnTo>
                  <a:lnTo>
                    <a:pt x="1151384" y="1151218"/>
                  </a:lnTo>
                  <a:close/>
                </a:path>
                <a:path w="3298825" h="1151254">
                  <a:moveTo>
                    <a:pt x="3298666" y="1151218"/>
                  </a:moveTo>
                  <a:lnTo>
                    <a:pt x="2078342" y="1151218"/>
                  </a:lnTo>
                  <a:lnTo>
                    <a:pt x="2688504" y="541320"/>
                  </a:lnTo>
                  <a:lnTo>
                    <a:pt x="3298666" y="1151218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133784"/>
              <a:ext cx="3298825" cy="1151255"/>
            </a:xfrm>
            <a:custGeom>
              <a:avLst/>
              <a:gdLst/>
              <a:ahLst/>
              <a:cxnLst/>
              <a:rect l="l" t="t" r="r" b="b"/>
              <a:pathLst>
                <a:path w="3298825" h="1151254">
                  <a:moveTo>
                    <a:pt x="0" y="0"/>
                  </a:moveTo>
                  <a:lnTo>
                    <a:pt x="1151384" y="1151218"/>
                  </a:lnTo>
                </a:path>
                <a:path w="3298825" h="1151254">
                  <a:moveTo>
                    <a:pt x="2078342" y="1151218"/>
                  </a:moveTo>
                  <a:lnTo>
                    <a:pt x="2688504" y="541320"/>
                  </a:lnTo>
                  <a:lnTo>
                    <a:pt x="3298666" y="1151218"/>
                  </a:lnTo>
                </a:path>
              </a:pathLst>
            </a:custGeom>
            <a:ln w="9104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994199"/>
              <a:ext cx="2300605" cy="1290955"/>
            </a:xfrm>
            <a:custGeom>
              <a:avLst/>
              <a:gdLst/>
              <a:ahLst/>
              <a:cxnLst/>
              <a:rect l="l" t="t" r="r" b="b"/>
              <a:pathLst>
                <a:path w="2300605" h="1290954">
                  <a:moveTo>
                    <a:pt x="2300374" y="1290803"/>
                  </a:moveTo>
                  <a:lnTo>
                    <a:pt x="0" y="1290803"/>
                  </a:lnTo>
                  <a:lnTo>
                    <a:pt x="0" y="179404"/>
                  </a:lnTo>
                  <a:lnTo>
                    <a:pt x="373521" y="0"/>
                  </a:lnTo>
                  <a:lnTo>
                    <a:pt x="2300374" y="1290803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803" y="387458"/>
            <a:ext cx="133350" cy="133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803" y="3416408"/>
            <a:ext cx="13335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803" y="6950183"/>
            <a:ext cx="133350" cy="1333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6828" y="133395"/>
            <a:ext cx="17739995" cy="86074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650"/>
              </a:spcBef>
            </a:pPr>
            <a:r>
              <a:rPr sz="2850" spc="-140" dirty="0">
                <a:latin typeface="Arial Black"/>
                <a:cs typeface="Arial Black"/>
              </a:rPr>
              <a:t>Product</a:t>
            </a:r>
            <a:r>
              <a:rPr sz="2850" spc="-195" dirty="0">
                <a:latin typeface="Arial Black"/>
                <a:cs typeface="Arial Black"/>
              </a:rPr>
              <a:t> </a:t>
            </a:r>
            <a:r>
              <a:rPr sz="2850" spc="-95" dirty="0">
                <a:latin typeface="Arial Black"/>
                <a:cs typeface="Arial Black"/>
              </a:rPr>
              <a:t>Experience</a:t>
            </a:r>
            <a:endParaRPr sz="2850">
              <a:latin typeface="Arial Black"/>
              <a:cs typeface="Arial Black"/>
            </a:endParaRPr>
          </a:p>
          <a:p>
            <a:pPr marL="12700" marR="5080">
              <a:lnSpc>
                <a:spcPct val="116199"/>
              </a:lnSpc>
            </a:pPr>
            <a:r>
              <a:rPr sz="2850" dirty="0">
                <a:latin typeface="Arial"/>
                <a:cs typeface="Arial"/>
              </a:rPr>
              <a:t>Sentiment</a:t>
            </a:r>
            <a:r>
              <a:rPr sz="2850" spc="20" dirty="0">
                <a:latin typeface="Arial"/>
                <a:cs typeface="Arial"/>
              </a:rPr>
              <a:t> </a:t>
            </a:r>
            <a:r>
              <a:rPr sz="2850" spc="-40" dirty="0">
                <a:latin typeface="Arial"/>
                <a:cs typeface="Arial"/>
              </a:rPr>
              <a:t>analysis</a:t>
            </a:r>
            <a:r>
              <a:rPr sz="2850" spc="2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can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identify</a:t>
            </a:r>
            <a:r>
              <a:rPr sz="2850" spc="20" dirty="0">
                <a:latin typeface="Arial"/>
                <a:cs typeface="Arial"/>
              </a:rPr>
              <a:t> </a:t>
            </a:r>
            <a:r>
              <a:rPr sz="2850" spc="60" dirty="0">
                <a:latin typeface="Arial"/>
                <a:cs typeface="Arial"/>
              </a:rPr>
              <a:t>how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spc="55" dirty="0">
                <a:latin typeface="Arial"/>
                <a:cs typeface="Arial"/>
              </a:rPr>
              <a:t>your</a:t>
            </a:r>
            <a:r>
              <a:rPr sz="2850" spc="2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clients</a:t>
            </a:r>
            <a:r>
              <a:rPr sz="2850" spc="2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feel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spc="75" dirty="0">
                <a:latin typeface="Arial"/>
                <a:cs typeface="Arial"/>
              </a:rPr>
              <a:t>about</a:t>
            </a:r>
            <a:r>
              <a:rPr sz="2850" spc="20" dirty="0">
                <a:latin typeface="Arial"/>
                <a:cs typeface="Arial"/>
              </a:rPr>
              <a:t> </a:t>
            </a:r>
            <a:r>
              <a:rPr sz="2850" spc="80" dirty="0">
                <a:latin typeface="Arial"/>
                <a:cs typeface="Arial"/>
              </a:rPr>
              <a:t>the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highlights</a:t>
            </a:r>
            <a:r>
              <a:rPr sz="2850" spc="2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and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benefits</a:t>
            </a:r>
            <a:r>
              <a:rPr sz="2850" spc="20" dirty="0">
                <a:latin typeface="Arial"/>
                <a:cs typeface="Arial"/>
              </a:rPr>
              <a:t> </a:t>
            </a:r>
            <a:r>
              <a:rPr sz="2850" spc="80" dirty="0">
                <a:latin typeface="Arial"/>
                <a:cs typeface="Arial"/>
              </a:rPr>
              <a:t>of</a:t>
            </a:r>
            <a:r>
              <a:rPr sz="2850" spc="20" dirty="0">
                <a:latin typeface="Arial"/>
                <a:cs typeface="Arial"/>
              </a:rPr>
              <a:t> </a:t>
            </a:r>
            <a:r>
              <a:rPr sz="2850" spc="55" dirty="0">
                <a:latin typeface="Arial"/>
                <a:cs typeface="Arial"/>
              </a:rPr>
              <a:t>your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spc="65" dirty="0">
                <a:latin typeface="Arial"/>
                <a:cs typeface="Arial"/>
              </a:rPr>
              <a:t>products</a:t>
            </a:r>
            <a:r>
              <a:rPr sz="2850" spc="20" dirty="0">
                <a:latin typeface="Arial"/>
                <a:cs typeface="Arial"/>
              </a:rPr>
              <a:t> </a:t>
            </a:r>
            <a:r>
              <a:rPr sz="2850" spc="100" dirty="0">
                <a:latin typeface="Arial"/>
                <a:cs typeface="Arial"/>
              </a:rPr>
              <a:t>or </a:t>
            </a:r>
            <a:r>
              <a:rPr sz="2850" spc="-35" dirty="0">
                <a:latin typeface="Arial"/>
                <a:cs typeface="Arial"/>
              </a:rPr>
              <a:t>services.</a:t>
            </a:r>
            <a:r>
              <a:rPr sz="2850" spc="-75" dirty="0">
                <a:latin typeface="Arial"/>
                <a:cs typeface="Arial"/>
              </a:rPr>
              <a:t> </a:t>
            </a:r>
            <a:r>
              <a:rPr sz="2850" spc="-45" dirty="0">
                <a:latin typeface="Arial"/>
                <a:cs typeface="Arial"/>
              </a:rPr>
              <a:t>This</a:t>
            </a:r>
            <a:r>
              <a:rPr sz="2850" spc="-7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may</a:t>
            </a:r>
            <a:r>
              <a:rPr sz="2850" spc="-70" dirty="0">
                <a:latin typeface="Arial"/>
                <a:cs typeface="Arial"/>
              </a:rPr>
              <a:t> </a:t>
            </a:r>
            <a:r>
              <a:rPr sz="2850" spc="70" dirty="0">
                <a:latin typeface="Arial"/>
                <a:cs typeface="Arial"/>
              </a:rPr>
              <a:t>offer</a:t>
            </a:r>
            <a:r>
              <a:rPr sz="2850" spc="-70" dirty="0">
                <a:latin typeface="Arial"/>
                <a:cs typeface="Arial"/>
              </a:rPr>
              <a:t> </a:t>
            </a:r>
            <a:r>
              <a:rPr sz="2850" spc="-25" dirty="0">
                <a:latin typeface="Arial"/>
                <a:cs typeface="Arial"/>
              </a:rPr>
              <a:t>assistance</a:t>
            </a:r>
            <a:r>
              <a:rPr sz="2850" spc="-7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and</a:t>
            </a:r>
            <a:r>
              <a:rPr sz="2850" spc="-7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reveal</a:t>
            </a:r>
            <a:r>
              <a:rPr sz="2850" spc="-7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areas</a:t>
            </a:r>
            <a:r>
              <a:rPr sz="2850" spc="-70" dirty="0">
                <a:latin typeface="Arial"/>
                <a:cs typeface="Arial"/>
              </a:rPr>
              <a:t> </a:t>
            </a:r>
            <a:r>
              <a:rPr sz="2850" spc="80" dirty="0">
                <a:latin typeface="Arial"/>
                <a:cs typeface="Arial"/>
              </a:rPr>
              <a:t>of</a:t>
            </a:r>
            <a:r>
              <a:rPr sz="2850" spc="-70" dirty="0">
                <a:latin typeface="Arial"/>
                <a:cs typeface="Arial"/>
              </a:rPr>
              <a:t> </a:t>
            </a:r>
            <a:r>
              <a:rPr sz="2850" spc="85" dirty="0">
                <a:latin typeface="Arial"/>
                <a:cs typeface="Arial"/>
              </a:rPr>
              <a:t>opportunity</a:t>
            </a:r>
            <a:r>
              <a:rPr sz="2850" spc="-75" dirty="0">
                <a:latin typeface="Arial"/>
                <a:cs typeface="Arial"/>
              </a:rPr>
              <a:t> </a:t>
            </a:r>
            <a:r>
              <a:rPr sz="2850" spc="85" dirty="0">
                <a:latin typeface="Arial"/>
                <a:cs typeface="Arial"/>
              </a:rPr>
              <a:t>that</a:t>
            </a:r>
            <a:r>
              <a:rPr sz="2850" spc="-7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may</a:t>
            </a:r>
            <a:r>
              <a:rPr sz="2850" spc="-70" dirty="0">
                <a:latin typeface="Arial"/>
                <a:cs typeface="Arial"/>
              </a:rPr>
              <a:t> </a:t>
            </a:r>
            <a:r>
              <a:rPr sz="2850" spc="114" dirty="0">
                <a:latin typeface="Arial"/>
                <a:cs typeface="Arial"/>
              </a:rPr>
              <a:t>not</a:t>
            </a:r>
            <a:r>
              <a:rPr sz="2850" spc="-7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have</a:t>
            </a:r>
            <a:r>
              <a:rPr sz="2850" spc="-7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been</a:t>
            </a:r>
            <a:r>
              <a:rPr sz="2850" spc="-75" dirty="0">
                <a:latin typeface="Arial"/>
                <a:cs typeface="Arial"/>
              </a:rPr>
              <a:t> </a:t>
            </a:r>
            <a:r>
              <a:rPr sz="2850" spc="70" dirty="0">
                <a:latin typeface="Arial"/>
                <a:cs typeface="Arial"/>
              </a:rPr>
              <a:t>mindful</a:t>
            </a:r>
            <a:r>
              <a:rPr sz="2850" spc="-70" dirty="0">
                <a:latin typeface="Arial"/>
                <a:cs typeface="Arial"/>
              </a:rPr>
              <a:t> </a:t>
            </a:r>
            <a:r>
              <a:rPr sz="2850" spc="80" dirty="0">
                <a:latin typeface="Arial"/>
                <a:cs typeface="Arial"/>
              </a:rPr>
              <a:t>of</a:t>
            </a:r>
            <a:r>
              <a:rPr sz="2850" spc="-70" dirty="0">
                <a:latin typeface="Arial"/>
                <a:cs typeface="Arial"/>
              </a:rPr>
              <a:t> </a:t>
            </a:r>
            <a:r>
              <a:rPr sz="2850" spc="50" dirty="0">
                <a:latin typeface="Arial"/>
                <a:cs typeface="Arial"/>
              </a:rPr>
              <a:t>before </a:t>
            </a:r>
            <a:r>
              <a:rPr sz="2850" spc="-40" dirty="0">
                <a:latin typeface="Arial"/>
                <a:cs typeface="Arial"/>
              </a:rPr>
              <a:t>You</a:t>
            </a:r>
            <a:r>
              <a:rPr sz="2850" spc="1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may</a:t>
            </a:r>
            <a:r>
              <a:rPr sz="2850" spc="10" dirty="0">
                <a:latin typeface="Arial"/>
                <a:cs typeface="Arial"/>
              </a:rPr>
              <a:t> </a:t>
            </a:r>
            <a:r>
              <a:rPr sz="2850" spc="50" dirty="0">
                <a:latin typeface="Arial"/>
                <a:cs typeface="Arial"/>
              </a:rPr>
              <a:t>mine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online</a:t>
            </a:r>
            <a:r>
              <a:rPr sz="2850" spc="10" dirty="0">
                <a:latin typeface="Arial"/>
                <a:cs typeface="Arial"/>
              </a:rPr>
              <a:t> </a:t>
            </a:r>
            <a:r>
              <a:rPr sz="2850" spc="70" dirty="0">
                <a:latin typeface="Arial"/>
                <a:cs typeface="Arial"/>
              </a:rPr>
              <a:t>item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audits</a:t>
            </a:r>
            <a:r>
              <a:rPr sz="2850" spc="10" dirty="0">
                <a:latin typeface="Arial"/>
                <a:cs typeface="Arial"/>
              </a:rPr>
              <a:t> </a:t>
            </a:r>
            <a:r>
              <a:rPr sz="2850" spc="105" dirty="0">
                <a:latin typeface="Arial"/>
                <a:cs typeface="Arial"/>
              </a:rPr>
              <a:t>for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criticism</a:t>
            </a:r>
            <a:r>
              <a:rPr sz="2850" spc="10" dirty="0">
                <a:latin typeface="Arial"/>
                <a:cs typeface="Arial"/>
              </a:rPr>
              <a:t> </a:t>
            </a:r>
            <a:r>
              <a:rPr sz="2850" spc="90" dirty="0">
                <a:latin typeface="Arial"/>
                <a:cs typeface="Arial"/>
              </a:rPr>
              <a:t>on</a:t>
            </a:r>
            <a:r>
              <a:rPr sz="2850" spc="1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particular</a:t>
            </a:r>
            <a:r>
              <a:rPr sz="2850" spc="10" dirty="0">
                <a:latin typeface="Arial"/>
                <a:cs typeface="Arial"/>
              </a:rPr>
              <a:t> </a:t>
            </a:r>
            <a:r>
              <a:rPr sz="2850" spc="70" dirty="0">
                <a:latin typeface="Arial"/>
                <a:cs typeface="Arial"/>
              </a:rPr>
              <a:t>item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category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over</a:t>
            </a:r>
            <a:r>
              <a:rPr sz="2850" spc="1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all</a:t>
            </a:r>
            <a:r>
              <a:rPr sz="2850" spc="10" dirty="0">
                <a:latin typeface="Arial"/>
                <a:cs typeface="Arial"/>
              </a:rPr>
              <a:t> </a:t>
            </a:r>
            <a:r>
              <a:rPr sz="2850" spc="65" dirty="0">
                <a:latin typeface="Arial"/>
                <a:cs typeface="Arial"/>
              </a:rPr>
              <a:t>competitors</a:t>
            </a:r>
            <a:r>
              <a:rPr sz="2850" spc="1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in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spc="-20" dirty="0">
                <a:latin typeface="Arial"/>
                <a:cs typeface="Arial"/>
              </a:rPr>
              <a:t>this </a:t>
            </a:r>
            <a:r>
              <a:rPr sz="2850" spc="-10" dirty="0">
                <a:latin typeface="Arial"/>
                <a:cs typeface="Arial"/>
              </a:rPr>
              <a:t>showcase.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850">
              <a:latin typeface="Arial"/>
              <a:cs typeface="Arial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2850" spc="-120" dirty="0">
                <a:latin typeface="Arial Black"/>
                <a:cs typeface="Arial Black"/>
              </a:rPr>
              <a:t>Brand</a:t>
            </a:r>
            <a:r>
              <a:rPr sz="2850" spc="-165" dirty="0">
                <a:latin typeface="Arial Black"/>
                <a:cs typeface="Arial Black"/>
              </a:rPr>
              <a:t> </a:t>
            </a:r>
            <a:r>
              <a:rPr sz="2850" spc="-135" dirty="0">
                <a:latin typeface="Arial Black"/>
                <a:cs typeface="Arial Black"/>
              </a:rPr>
              <a:t>Sentiment</a:t>
            </a:r>
            <a:r>
              <a:rPr sz="2850" spc="-160" dirty="0">
                <a:latin typeface="Arial Black"/>
                <a:cs typeface="Arial Black"/>
              </a:rPr>
              <a:t> </a:t>
            </a:r>
            <a:r>
              <a:rPr sz="2850" spc="-35" dirty="0">
                <a:latin typeface="Arial Black"/>
                <a:cs typeface="Arial Black"/>
              </a:rPr>
              <a:t>Analysis</a:t>
            </a:r>
            <a:endParaRPr sz="2850">
              <a:latin typeface="Arial Black"/>
              <a:cs typeface="Arial Black"/>
            </a:endParaRPr>
          </a:p>
          <a:p>
            <a:pPr marL="12700" marR="76835">
              <a:lnSpc>
                <a:spcPct val="116199"/>
              </a:lnSpc>
            </a:pPr>
            <a:r>
              <a:rPr sz="2850" spc="-20" dirty="0">
                <a:latin typeface="Arial"/>
                <a:cs typeface="Arial"/>
              </a:rPr>
              <a:t>The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sentiments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60" dirty="0">
                <a:latin typeface="Arial"/>
                <a:cs typeface="Arial"/>
              </a:rPr>
              <a:t>surrounding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75" dirty="0">
                <a:latin typeface="Arial"/>
                <a:cs typeface="Arial"/>
              </a:rPr>
              <a:t>brand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are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50" dirty="0">
                <a:latin typeface="Arial"/>
                <a:cs typeface="Arial"/>
              </a:rPr>
              <a:t>one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80" dirty="0">
                <a:latin typeface="Arial"/>
                <a:cs typeface="Arial"/>
              </a:rPr>
              <a:t>of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80" dirty="0">
                <a:latin typeface="Arial"/>
                <a:cs typeface="Arial"/>
              </a:rPr>
              <a:t>the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70" dirty="0">
                <a:latin typeface="Arial"/>
                <a:cs typeface="Arial"/>
              </a:rPr>
              <a:t>most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90" dirty="0">
                <a:latin typeface="Arial"/>
                <a:cs typeface="Arial"/>
              </a:rPr>
              <a:t>important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factors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130" dirty="0">
                <a:latin typeface="Arial"/>
                <a:cs typeface="Arial"/>
              </a:rPr>
              <a:t>to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consider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105" dirty="0">
                <a:latin typeface="Arial"/>
                <a:cs typeface="Arial"/>
              </a:rPr>
              <a:t>for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</a:t>
            </a:r>
            <a:r>
              <a:rPr sz="2850" spc="1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good </a:t>
            </a:r>
            <a:r>
              <a:rPr sz="2850" spc="45" dirty="0">
                <a:latin typeface="Arial"/>
                <a:cs typeface="Arial"/>
              </a:rPr>
              <a:t>customer </a:t>
            </a:r>
            <a:r>
              <a:rPr sz="2850" dirty="0">
                <a:latin typeface="Arial"/>
                <a:cs typeface="Arial"/>
                <a:hlinkClick r:id="rId4"/>
              </a:rPr>
              <a:t>experience.</a:t>
            </a:r>
            <a:r>
              <a:rPr sz="2850" spc="-10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Depending</a:t>
            </a:r>
            <a:r>
              <a:rPr sz="2850" spc="-10" dirty="0">
                <a:latin typeface="Arial"/>
                <a:cs typeface="Arial"/>
                <a:hlinkClick r:id="rId4"/>
              </a:rPr>
              <a:t> </a:t>
            </a:r>
            <a:r>
              <a:rPr sz="2850" spc="90" dirty="0">
                <a:latin typeface="Arial"/>
                <a:cs typeface="Arial"/>
                <a:hlinkClick r:id="rId4"/>
              </a:rPr>
              <a:t>on</a:t>
            </a:r>
            <a:r>
              <a:rPr sz="2850" spc="-5" dirty="0">
                <a:latin typeface="Arial"/>
                <a:cs typeface="Arial"/>
                <a:hlinkClick r:id="rId4"/>
              </a:rPr>
              <a:t> </a:t>
            </a:r>
            <a:r>
              <a:rPr sz="2850" spc="80" dirty="0">
                <a:latin typeface="Arial"/>
                <a:cs typeface="Arial"/>
                <a:hlinkClick r:id="rId4"/>
              </a:rPr>
              <a:t>the</a:t>
            </a:r>
            <a:r>
              <a:rPr sz="2850" spc="-10" dirty="0">
                <a:latin typeface="Arial"/>
                <a:cs typeface="Arial"/>
                <a:hlinkClick r:id="rId4"/>
              </a:rPr>
              <a:t> </a:t>
            </a:r>
            <a:r>
              <a:rPr sz="2850" spc="75" dirty="0">
                <a:latin typeface="Arial"/>
                <a:cs typeface="Arial"/>
                <a:hlinkClick r:id="rId4"/>
              </a:rPr>
              <a:t>brand</a:t>
            </a:r>
            <a:r>
              <a:rPr sz="2850" spc="-5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sentiment,</a:t>
            </a:r>
            <a:r>
              <a:rPr sz="2850" spc="-10" dirty="0">
                <a:latin typeface="Arial"/>
                <a:cs typeface="Arial"/>
                <a:hlinkClick r:id="rId4"/>
              </a:rPr>
              <a:t> </a:t>
            </a:r>
            <a:r>
              <a:rPr sz="2850" spc="-50" dirty="0">
                <a:latin typeface="Arial"/>
                <a:cs typeface="Arial"/>
                <a:hlinkClick r:id="rId4"/>
              </a:rPr>
              <a:t>sales</a:t>
            </a:r>
            <a:r>
              <a:rPr sz="2850" spc="-5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increase</a:t>
            </a:r>
            <a:r>
              <a:rPr sz="2850" spc="-10" dirty="0">
                <a:latin typeface="Arial"/>
                <a:cs typeface="Arial"/>
                <a:hlinkClick r:id="rId4"/>
              </a:rPr>
              <a:t> </a:t>
            </a:r>
            <a:r>
              <a:rPr sz="2850" spc="125" dirty="0">
                <a:latin typeface="Arial"/>
                <a:cs typeface="Arial"/>
                <a:hlinkClick r:id="rId4"/>
              </a:rPr>
              <a:t>or</a:t>
            </a:r>
            <a:r>
              <a:rPr sz="2850" spc="-5" dirty="0">
                <a:latin typeface="Arial"/>
                <a:cs typeface="Arial"/>
                <a:hlinkClick r:id="rId4"/>
              </a:rPr>
              <a:t> </a:t>
            </a:r>
            <a:r>
              <a:rPr sz="2850" spc="-10" dirty="0">
                <a:latin typeface="Arial"/>
                <a:cs typeface="Arial"/>
                <a:hlinkClick r:id="rId4"/>
              </a:rPr>
              <a:t>decrease.</a:t>
            </a:r>
            <a:r>
              <a:rPr sz="2850" spc="-5" dirty="0">
                <a:latin typeface="Arial"/>
                <a:cs typeface="Arial"/>
                <a:hlinkClick r:id="rId4"/>
              </a:rPr>
              <a:t> </a:t>
            </a:r>
            <a:r>
              <a:rPr sz="2850" spc="-45" dirty="0">
                <a:latin typeface="Arial"/>
                <a:cs typeface="Arial"/>
                <a:hlinkClick r:id="rId4"/>
              </a:rPr>
              <a:t>This</a:t>
            </a:r>
            <a:r>
              <a:rPr sz="2850" spc="-10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is</a:t>
            </a:r>
            <a:r>
              <a:rPr sz="2850" spc="-10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also</a:t>
            </a:r>
            <a:r>
              <a:rPr sz="2850" spc="-5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reflected</a:t>
            </a:r>
            <a:r>
              <a:rPr sz="2850" spc="-10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in</a:t>
            </a:r>
            <a:r>
              <a:rPr sz="2850" spc="-5" dirty="0">
                <a:latin typeface="Arial"/>
                <a:cs typeface="Arial"/>
                <a:hlinkClick r:id="rId4"/>
              </a:rPr>
              <a:t> </a:t>
            </a:r>
            <a:r>
              <a:rPr sz="2850" spc="55" dirty="0">
                <a:latin typeface="Arial"/>
                <a:cs typeface="Arial"/>
                <a:hlinkClick r:id="rId4"/>
              </a:rPr>
              <a:t>brand </a:t>
            </a:r>
            <a:r>
              <a:rPr sz="2850" spc="-20" dirty="0">
                <a:latin typeface="Arial"/>
                <a:cs typeface="Arial"/>
                <a:hlinkClick r:id="rId4"/>
              </a:rPr>
              <a:t>loyalty,</a:t>
            </a:r>
            <a:r>
              <a:rPr sz="2850" spc="105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where</a:t>
            </a:r>
            <a:r>
              <a:rPr sz="2850" spc="100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positive</a:t>
            </a:r>
            <a:r>
              <a:rPr sz="2850" spc="105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sentiments</a:t>
            </a:r>
            <a:r>
              <a:rPr sz="2850" spc="105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result</a:t>
            </a:r>
            <a:r>
              <a:rPr sz="2850" spc="100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in</a:t>
            </a:r>
            <a:r>
              <a:rPr sz="2850" spc="105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good</a:t>
            </a:r>
            <a:r>
              <a:rPr sz="2850" spc="105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reviews</a:t>
            </a:r>
            <a:r>
              <a:rPr sz="2850" spc="100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and</a:t>
            </a:r>
            <a:r>
              <a:rPr sz="2850" spc="105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recommendations,</a:t>
            </a:r>
            <a:r>
              <a:rPr sz="2850" spc="105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while</a:t>
            </a:r>
            <a:r>
              <a:rPr sz="2850" spc="100" dirty="0">
                <a:latin typeface="Arial"/>
                <a:cs typeface="Arial"/>
                <a:hlinkClick r:id="rId4"/>
              </a:rPr>
              <a:t> </a:t>
            </a:r>
            <a:r>
              <a:rPr sz="2850" dirty="0">
                <a:latin typeface="Arial"/>
                <a:cs typeface="Arial"/>
                <a:hlinkClick r:id="rId4"/>
              </a:rPr>
              <a:t>negative</a:t>
            </a:r>
            <a:r>
              <a:rPr sz="2850" spc="105" dirty="0">
                <a:latin typeface="Arial"/>
                <a:cs typeface="Arial"/>
                <a:hlinkClick r:id="rId4"/>
              </a:rPr>
              <a:t> </a:t>
            </a:r>
            <a:r>
              <a:rPr sz="2850" spc="-10" dirty="0">
                <a:latin typeface="Arial"/>
                <a:cs typeface="Arial"/>
                <a:hlinkClick r:id="rId4"/>
              </a:rPr>
              <a:t>sentiment</a:t>
            </a:r>
            <a:r>
              <a:rPr sz="2850" spc="-10" dirty="0">
                <a:latin typeface="Arial"/>
                <a:cs typeface="Arial"/>
              </a:rPr>
              <a:t>s </a:t>
            </a:r>
            <a:r>
              <a:rPr sz="2850" dirty="0">
                <a:latin typeface="Arial"/>
                <a:cs typeface="Arial"/>
              </a:rPr>
              <a:t>increase </a:t>
            </a:r>
            <a:r>
              <a:rPr sz="2850" spc="55" dirty="0">
                <a:latin typeface="Arial"/>
                <a:cs typeface="Arial"/>
              </a:rPr>
              <a:t>customer</a:t>
            </a:r>
            <a:r>
              <a:rPr sz="2850" dirty="0">
                <a:latin typeface="Arial"/>
                <a:cs typeface="Arial"/>
              </a:rPr>
              <a:t> </a:t>
            </a:r>
            <a:r>
              <a:rPr sz="2850" spc="70" dirty="0">
                <a:latin typeface="Arial"/>
                <a:cs typeface="Arial"/>
              </a:rPr>
              <a:t>churn</a:t>
            </a:r>
            <a:r>
              <a:rPr sz="2850" dirty="0">
                <a:latin typeface="Arial"/>
                <a:cs typeface="Arial"/>
              </a:rPr>
              <a:t> rates.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Sentiment</a:t>
            </a:r>
            <a:r>
              <a:rPr sz="2850" spc="-5" dirty="0">
                <a:latin typeface="Arial"/>
                <a:cs typeface="Arial"/>
              </a:rPr>
              <a:t> </a:t>
            </a:r>
            <a:r>
              <a:rPr sz="2850" spc="-40" dirty="0">
                <a:latin typeface="Arial"/>
                <a:cs typeface="Arial"/>
              </a:rPr>
              <a:t>analysis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provides brands </a:t>
            </a:r>
            <a:r>
              <a:rPr sz="2850" spc="65" dirty="0">
                <a:latin typeface="Arial"/>
                <a:cs typeface="Arial"/>
              </a:rPr>
              <a:t>with</a:t>
            </a:r>
            <a:r>
              <a:rPr sz="2850" dirty="0">
                <a:latin typeface="Arial"/>
                <a:cs typeface="Arial"/>
              </a:rPr>
              <a:t> </a:t>
            </a:r>
            <a:r>
              <a:rPr sz="2850" spc="50" dirty="0">
                <a:latin typeface="Arial"/>
                <a:cs typeface="Arial"/>
              </a:rPr>
              <a:t>tools</a:t>
            </a:r>
            <a:r>
              <a:rPr sz="2850" dirty="0">
                <a:latin typeface="Arial"/>
                <a:cs typeface="Arial"/>
              </a:rPr>
              <a:t> </a:t>
            </a:r>
            <a:r>
              <a:rPr sz="2850" spc="130" dirty="0">
                <a:latin typeface="Arial"/>
                <a:cs typeface="Arial"/>
              </a:rPr>
              <a:t>to</a:t>
            </a:r>
            <a:r>
              <a:rPr sz="2850" dirty="0">
                <a:latin typeface="Arial"/>
                <a:cs typeface="Arial"/>
              </a:rPr>
              <a:t> </a:t>
            </a:r>
            <a:r>
              <a:rPr sz="2850" spc="105" dirty="0">
                <a:latin typeface="Arial"/>
                <a:cs typeface="Arial"/>
              </a:rPr>
              <a:t>monitor</a:t>
            </a:r>
            <a:r>
              <a:rPr sz="2850" dirty="0">
                <a:latin typeface="Arial"/>
                <a:cs typeface="Arial"/>
              </a:rPr>
              <a:t> </a:t>
            </a:r>
            <a:r>
              <a:rPr sz="2850" spc="60" dirty="0">
                <a:latin typeface="Arial"/>
                <a:cs typeface="Arial"/>
              </a:rPr>
              <a:t>how</a:t>
            </a:r>
            <a:r>
              <a:rPr sz="2850" dirty="0">
                <a:latin typeface="Arial"/>
                <a:cs typeface="Arial"/>
              </a:rPr>
              <a:t> </a:t>
            </a:r>
            <a:r>
              <a:rPr sz="2850" spc="60" dirty="0">
                <a:latin typeface="Arial"/>
                <a:cs typeface="Arial"/>
              </a:rPr>
              <a:t>their </a:t>
            </a:r>
            <a:r>
              <a:rPr sz="2850" dirty="0">
                <a:latin typeface="Arial"/>
                <a:cs typeface="Arial"/>
              </a:rPr>
              <a:t>customers</a:t>
            </a:r>
            <a:r>
              <a:rPr sz="2850" spc="7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feel</a:t>
            </a:r>
            <a:r>
              <a:rPr sz="2850" spc="70" dirty="0">
                <a:latin typeface="Arial"/>
                <a:cs typeface="Arial"/>
              </a:rPr>
              <a:t> </a:t>
            </a:r>
            <a:r>
              <a:rPr sz="2850" spc="75" dirty="0">
                <a:latin typeface="Arial"/>
                <a:cs typeface="Arial"/>
              </a:rPr>
              <a:t>about </a:t>
            </a:r>
            <a:r>
              <a:rPr sz="2850" spc="40" dirty="0">
                <a:latin typeface="Arial"/>
                <a:cs typeface="Arial"/>
              </a:rPr>
              <a:t>them.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850">
              <a:latin typeface="Arial"/>
              <a:cs typeface="Arial"/>
            </a:endParaRPr>
          </a:p>
          <a:p>
            <a:pPr marL="632460">
              <a:lnSpc>
                <a:spcPct val="100000"/>
              </a:lnSpc>
            </a:pPr>
            <a:r>
              <a:rPr sz="2850" spc="-240" dirty="0">
                <a:latin typeface="Arial Black"/>
                <a:cs typeface="Arial Black"/>
              </a:rPr>
              <a:t>Social</a:t>
            </a:r>
            <a:r>
              <a:rPr sz="2850" spc="-185" dirty="0">
                <a:latin typeface="Arial Black"/>
                <a:cs typeface="Arial Black"/>
              </a:rPr>
              <a:t> </a:t>
            </a:r>
            <a:r>
              <a:rPr sz="2850" spc="-114" dirty="0">
                <a:latin typeface="Arial Black"/>
                <a:cs typeface="Arial Black"/>
              </a:rPr>
              <a:t>Media</a:t>
            </a:r>
            <a:r>
              <a:rPr sz="2850" spc="-180" dirty="0">
                <a:latin typeface="Arial Black"/>
                <a:cs typeface="Arial Black"/>
              </a:rPr>
              <a:t> </a:t>
            </a:r>
            <a:r>
              <a:rPr sz="2850" spc="-135" dirty="0">
                <a:latin typeface="Arial Black"/>
                <a:cs typeface="Arial Black"/>
              </a:rPr>
              <a:t>Sentiment</a:t>
            </a:r>
            <a:r>
              <a:rPr sz="2850" spc="-180" dirty="0">
                <a:latin typeface="Arial Black"/>
                <a:cs typeface="Arial Black"/>
              </a:rPr>
              <a:t> </a:t>
            </a:r>
            <a:r>
              <a:rPr sz="2850" spc="-30" dirty="0">
                <a:latin typeface="Arial Black"/>
                <a:cs typeface="Arial Black"/>
              </a:rPr>
              <a:t>Analysis</a:t>
            </a:r>
            <a:endParaRPr sz="2850">
              <a:latin typeface="Arial Black"/>
              <a:cs typeface="Arial Black"/>
            </a:endParaRPr>
          </a:p>
          <a:p>
            <a:pPr marL="12700" marR="187960">
              <a:lnSpc>
                <a:spcPct val="116199"/>
              </a:lnSpc>
            </a:pPr>
            <a:r>
              <a:rPr sz="2850" spc="-60" dirty="0">
                <a:latin typeface="Arial"/>
                <a:cs typeface="Arial"/>
              </a:rPr>
              <a:t>Social</a:t>
            </a:r>
            <a:r>
              <a:rPr sz="2850" spc="-3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media</a:t>
            </a:r>
            <a:r>
              <a:rPr sz="2850" spc="-3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can</a:t>
            </a:r>
            <a:r>
              <a:rPr sz="2850" spc="-3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be</a:t>
            </a:r>
            <a:r>
              <a:rPr sz="2850" spc="-30" dirty="0">
                <a:latin typeface="Arial"/>
                <a:cs typeface="Arial"/>
              </a:rPr>
              <a:t> </a:t>
            </a:r>
            <a:r>
              <a:rPr sz="2850" spc="50" dirty="0">
                <a:latin typeface="Arial"/>
                <a:cs typeface="Arial"/>
              </a:rPr>
              <a:t>one</a:t>
            </a:r>
            <a:r>
              <a:rPr sz="2850" spc="-30" dirty="0">
                <a:latin typeface="Arial"/>
                <a:cs typeface="Arial"/>
              </a:rPr>
              <a:t> </a:t>
            </a:r>
            <a:r>
              <a:rPr sz="2850" spc="80" dirty="0">
                <a:latin typeface="Arial"/>
                <a:cs typeface="Arial"/>
              </a:rPr>
              <a:t>of</a:t>
            </a:r>
            <a:r>
              <a:rPr sz="2850" spc="-35" dirty="0">
                <a:latin typeface="Arial"/>
                <a:cs typeface="Arial"/>
              </a:rPr>
              <a:t> </a:t>
            </a:r>
            <a:r>
              <a:rPr sz="2850" spc="80" dirty="0">
                <a:latin typeface="Arial"/>
                <a:cs typeface="Arial"/>
              </a:rPr>
              <a:t>the</a:t>
            </a:r>
            <a:r>
              <a:rPr sz="2850" spc="-30" dirty="0">
                <a:latin typeface="Arial"/>
                <a:cs typeface="Arial"/>
              </a:rPr>
              <a:t> </a:t>
            </a:r>
            <a:r>
              <a:rPr sz="2850" spc="70" dirty="0">
                <a:latin typeface="Arial"/>
                <a:cs typeface="Arial"/>
              </a:rPr>
              <a:t>most</a:t>
            </a:r>
            <a:r>
              <a:rPr sz="2850" spc="-3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capable</a:t>
            </a:r>
            <a:r>
              <a:rPr sz="2850" spc="-35" dirty="0">
                <a:latin typeface="Arial"/>
                <a:cs typeface="Arial"/>
              </a:rPr>
              <a:t> </a:t>
            </a:r>
            <a:r>
              <a:rPr sz="2850" spc="-60" dirty="0">
                <a:latin typeface="Arial"/>
                <a:cs typeface="Arial"/>
              </a:rPr>
              <a:t>ways</a:t>
            </a:r>
            <a:r>
              <a:rPr sz="2850" spc="-30" dirty="0">
                <a:latin typeface="Arial"/>
                <a:cs typeface="Arial"/>
              </a:rPr>
              <a:t> </a:t>
            </a:r>
            <a:r>
              <a:rPr sz="2850" spc="130" dirty="0">
                <a:latin typeface="Arial"/>
                <a:cs typeface="Arial"/>
              </a:rPr>
              <a:t>to</a:t>
            </a:r>
            <a:r>
              <a:rPr sz="2850" spc="-3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reach</a:t>
            </a:r>
            <a:r>
              <a:rPr sz="2850" spc="-30" dirty="0">
                <a:latin typeface="Arial"/>
                <a:cs typeface="Arial"/>
              </a:rPr>
              <a:t> </a:t>
            </a:r>
            <a:r>
              <a:rPr sz="2850" spc="55" dirty="0">
                <a:latin typeface="Arial"/>
                <a:cs typeface="Arial"/>
              </a:rPr>
              <a:t>potential</a:t>
            </a:r>
            <a:r>
              <a:rPr sz="2850" spc="-3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clients</a:t>
            </a:r>
            <a:r>
              <a:rPr sz="2850" spc="-3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and</a:t>
            </a:r>
            <a:r>
              <a:rPr sz="2850" spc="-3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keep</a:t>
            </a:r>
            <a:r>
              <a:rPr sz="2850" spc="-3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existing</a:t>
            </a:r>
            <a:r>
              <a:rPr sz="2850" spc="-3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ones.</a:t>
            </a:r>
            <a:r>
              <a:rPr sz="2850" spc="-30" dirty="0">
                <a:latin typeface="Arial"/>
                <a:cs typeface="Arial"/>
              </a:rPr>
              <a:t> </a:t>
            </a:r>
            <a:r>
              <a:rPr sz="2850" spc="-20" dirty="0">
                <a:latin typeface="Arial"/>
                <a:cs typeface="Arial"/>
              </a:rPr>
              <a:t>Great </a:t>
            </a:r>
            <a:r>
              <a:rPr sz="2850" dirty="0">
                <a:latin typeface="Arial"/>
                <a:cs typeface="Arial"/>
              </a:rPr>
              <a:t>client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reviews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and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posts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spc="90" dirty="0">
                <a:latin typeface="Arial"/>
                <a:cs typeface="Arial"/>
              </a:rPr>
              <a:t>on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spc="-10" dirty="0">
                <a:latin typeface="Arial"/>
                <a:cs typeface="Arial"/>
              </a:rPr>
              <a:t>social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media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spc="60" dirty="0">
                <a:latin typeface="Arial"/>
                <a:cs typeface="Arial"/>
              </a:rPr>
              <a:t>empower</a:t>
            </a:r>
            <a:r>
              <a:rPr sz="2850" spc="-20" dirty="0">
                <a:latin typeface="Arial"/>
                <a:cs typeface="Arial"/>
              </a:rPr>
              <a:t> </a:t>
            </a:r>
            <a:r>
              <a:rPr sz="2850" spc="95" dirty="0">
                <a:latin typeface="Arial"/>
                <a:cs typeface="Arial"/>
              </a:rPr>
              <a:t>other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clients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spc="130" dirty="0">
                <a:latin typeface="Arial"/>
                <a:cs typeface="Arial"/>
              </a:rPr>
              <a:t>to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buy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spc="110" dirty="0">
                <a:latin typeface="Arial"/>
                <a:cs typeface="Arial"/>
              </a:rPr>
              <a:t>from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company.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On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spc="80" dirty="0">
                <a:latin typeface="Arial"/>
                <a:cs typeface="Arial"/>
              </a:rPr>
              <a:t>the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spc="95" dirty="0">
                <a:latin typeface="Arial"/>
                <a:cs typeface="Arial"/>
              </a:rPr>
              <a:t>other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spc="-20" dirty="0">
                <a:latin typeface="Arial"/>
                <a:cs typeface="Arial"/>
              </a:rPr>
              <a:t>hand, </a:t>
            </a:r>
            <a:r>
              <a:rPr sz="2850" dirty="0">
                <a:latin typeface="Arial"/>
                <a:cs typeface="Arial"/>
              </a:rPr>
              <a:t>bad</a:t>
            </a:r>
            <a:r>
              <a:rPr sz="2850" spc="-2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reviews</a:t>
            </a:r>
            <a:r>
              <a:rPr sz="2850" spc="-2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and</a:t>
            </a:r>
            <a:r>
              <a:rPr sz="2850" spc="-25" dirty="0">
                <a:latin typeface="Arial"/>
                <a:cs typeface="Arial"/>
              </a:rPr>
              <a:t> </a:t>
            </a:r>
            <a:r>
              <a:rPr sz="2850" spc="50" dirty="0">
                <a:latin typeface="Arial"/>
                <a:cs typeface="Arial"/>
              </a:rPr>
              <a:t>comments</a:t>
            </a:r>
            <a:r>
              <a:rPr sz="2850" spc="-2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can</a:t>
            </a:r>
            <a:r>
              <a:rPr sz="2850" spc="-2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be</a:t>
            </a:r>
            <a:r>
              <a:rPr sz="2850" spc="-25" dirty="0">
                <a:latin typeface="Arial"/>
                <a:cs typeface="Arial"/>
              </a:rPr>
              <a:t> </a:t>
            </a:r>
            <a:r>
              <a:rPr sz="2850" spc="50" dirty="0">
                <a:latin typeface="Arial"/>
                <a:cs typeface="Arial"/>
              </a:rPr>
              <a:t>one</a:t>
            </a:r>
            <a:r>
              <a:rPr sz="2850" spc="-20" dirty="0">
                <a:latin typeface="Arial"/>
                <a:cs typeface="Arial"/>
              </a:rPr>
              <a:t> </a:t>
            </a:r>
            <a:r>
              <a:rPr sz="2850" spc="80" dirty="0">
                <a:latin typeface="Arial"/>
                <a:cs typeface="Arial"/>
              </a:rPr>
              <a:t>of</a:t>
            </a:r>
            <a:r>
              <a:rPr sz="2850" spc="-25" dirty="0">
                <a:latin typeface="Arial"/>
                <a:cs typeface="Arial"/>
              </a:rPr>
              <a:t> </a:t>
            </a:r>
            <a:r>
              <a:rPr sz="2850" spc="80" dirty="0">
                <a:latin typeface="Arial"/>
                <a:cs typeface="Arial"/>
              </a:rPr>
              <a:t>the</a:t>
            </a:r>
            <a:r>
              <a:rPr sz="2850" spc="-25" dirty="0">
                <a:latin typeface="Arial"/>
                <a:cs typeface="Arial"/>
              </a:rPr>
              <a:t> </a:t>
            </a:r>
            <a:r>
              <a:rPr sz="2850" spc="70" dirty="0">
                <a:latin typeface="Arial"/>
                <a:cs typeface="Arial"/>
              </a:rPr>
              <a:t>most</a:t>
            </a:r>
            <a:r>
              <a:rPr sz="2850" spc="-25" dirty="0">
                <a:latin typeface="Arial"/>
                <a:cs typeface="Arial"/>
              </a:rPr>
              <a:t> </a:t>
            </a:r>
            <a:r>
              <a:rPr sz="2850" spc="65" dirty="0">
                <a:latin typeface="Arial"/>
                <a:cs typeface="Arial"/>
              </a:rPr>
              <a:t>harmful</a:t>
            </a:r>
            <a:r>
              <a:rPr sz="2850" spc="-2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advertising</a:t>
            </a:r>
            <a:r>
              <a:rPr sz="2850" spc="-25" dirty="0">
                <a:latin typeface="Arial"/>
                <a:cs typeface="Arial"/>
              </a:rPr>
              <a:t> </a:t>
            </a:r>
            <a:r>
              <a:rPr sz="2850" spc="114" dirty="0">
                <a:latin typeface="Arial"/>
                <a:cs typeface="Arial"/>
              </a:rPr>
              <a:t>out</a:t>
            </a:r>
            <a:r>
              <a:rPr sz="2850" spc="-25" dirty="0">
                <a:latin typeface="Arial"/>
                <a:cs typeface="Arial"/>
              </a:rPr>
              <a:t> </a:t>
            </a:r>
            <a:r>
              <a:rPr sz="2850" spc="-10" dirty="0">
                <a:latin typeface="Arial"/>
                <a:cs typeface="Arial"/>
              </a:rPr>
              <a:t>there.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14" y="-8211"/>
            <a:ext cx="7636509" cy="5897880"/>
            <a:chOff x="-8214" y="-8211"/>
            <a:chExt cx="7636509" cy="5897880"/>
          </a:xfrm>
        </p:grpSpPr>
        <p:sp>
          <p:nvSpPr>
            <p:cNvPr id="3" name="object 3"/>
            <p:cNvSpPr/>
            <p:nvPr/>
          </p:nvSpPr>
          <p:spPr>
            <a:xfrm>
              <a:off x="0" y="3"/>
              <a:ext cx="7620000" cy="3777615"/>
            </a:xfrm>
            <a:custGeom>
              <a:avLst/>
              <a:gdLst/>
              <a:ahLst/>
              <a:cxnLst/>
              <a:rect l="l" t="t" r="r" b="b"/>
              <a:pathLst>
                <a:path w="7620000" h="3777615">
                  <a:moveTo>
                    <a:pt x="3776971" y="0"/>
                  </a:moveTo>
                  <a:lnTo>
                    <a:pt x="0" y="0"/>
                  </a:lnTo>
                  <a:lnTo>
                    <a:pt x="0" y="3777379"/>
                  </a:lnTo>
                  <a:lnTo>
                    <a:pt x="3776971" y="0"/>
                  </a:lnTo>
                  <a:close/>
                </a:path>
                <a:path w="7620000" h="3777615">
                  <a:moveTo>
                    <a:pt x="7619999" y="0"/>
                  </a:moveTo>
                  <a:lnTo>
                    <a:pt x="6269328" y="0"/>
                  </a:lnTo>
                  <a:lnTo>
                    <a:pt x="6960157" y="690704"/>
                  </a:lnTo>
                  <a:lnTo>
                    <a:pt x="7619999" y="30981"/>
                  </a:lnTo>
                  <a:lnTo>
                    <a:pt x="7619999" y="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"/>
              <a:ext cx="7620000" cy="3777615"/>
            </a:xfrm>
            <a:custGeom>
              <a:avLst/>
              <a:gdLst/>
              <a:ahLst/>
              <a:cxnLst/>
              <a:rect l="l" t="t" r="r" b="b"/>
              <a:pathLst>
                <a:path w="7620000" h="3777615">
                  <a:moveTo>
                    <a:pt x="0" y="3777379"/>
                  </a:moveTo>
                  <a:lnTo>
                    <a:pt x="3776971" y="0"/>
                  </a:lnTo>
                </a:path>
                <a:path w="7620000" h="3777615">
                  <a:moveTo>
                    <a:pt x="6269328" y="0"/>
                  </a:moveTo>
                  <a:lnTo>
                    <a:pt x="6960157" y="690704"/>
                  </a:lnTo>
                  <a:lnTo>
                    <a:pt x="7619999" y="30981"/>
                  </a:lnTo>
                </a:path>
              </a:pathLst>
            </a:custGeom>
            <a:ln w="16429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"/>
              <a:ext cx="5648325" cy="1919605"/>
            </a:xfrm>
            <a:custGeom>
              <a:avLst/>
              <a:gdLst/>
              <a:ahLst/>
              <a:cxnLst/>
              <a:rect l="l" t="t" r="r" b="b"/>
              <a:pathLst>
                <a:path w="5648325" h="1919605">
                  <a:moveTo>
                    <a:pt x="5648086" y="0"/>
                  </a:moveTo>
                  <a:lnTo>
                    <a:pt x="0" y="0"/>
                  </a:lnTo>
                  <a:lnTo>
                    <a:pt x="0" y="582259"/>
                  </a:lnTo>
                  <a:lnTo>
                    <a:pt x="2783458" y="1919504"/>
                  </a:lnTo>
                  <a:lnTo>
                    <a:pt x="5648086" y="0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256" y="907970"/>
              <a:ext cx="4781550" cy="4981575"/>
            </a:xfrm>
            <a:custGeom>
              <a:avLst/>
              <a:gdLst/>
              <a:ahLst/>
              <a:cxnLst/>
              <a:rect l="l" t="t" r="r" b="b"/>
              <a:pathLst>
                <a:path w="4781550" h="4981575">
                  <a:moveTo>
                    <a:pt x="4781527" y="4981567"/>
                  </a:moveTo>
                  <a:lnTo>
                    <a:pt x="0" y="4981567"/>
                  </a:lnTo>
                  <a:lnTo>
                    <a:pt x="0" y="0"/>
                  </a:lnTo>
                  <a:lnTo>
                    <a:pt x="4781527" y="0"/>
                  </a:lnTo>
                  <a:lnTo>
                    <a:pt x="4781527" y="4981567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984627" y="8994199"/>
            <a:ext cx="3308350" cy="1295400"/>
            <a:chOff x="14984627" y="8994199"/>
            <a:chExt cx="3308350" cy="1295400"/>
          </a:xfrm>
        </p:grpSpPr>
        <p:sp>
          <p:nvSpPr>
            <p:cNvPr id="8" name="object 8"/>
            <p:cNvSpPr/>
            <p:nvPr/>
          </p:nvSpPr>
          <p:spPr>
            <a:xfrm>
              <a:off x="14989180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2147282" y="1151370"/>
                  </a:moveTo>
                  <a:lnTo>
                    <a:pt x="3298818" y="1151370"/>
                  </a:lnTo>
                  <a:lnTo>
                    <a:pt x="3298818" y="0"/>
                  </a:lnTo>
                  <a:lnTo>
                    <a:pt x="2147282" y="1151370"/>
                  </a:lnTo>
                  <a:close/>
                </a:path>
                <a:path w="3298825" h="1151890">
                  <a:moveTo>
                    <a:pt x="0" y="1151370"/>
                  </a:moveTo>
                  <a:lnTo>
                    <a:pt x="1220323" y="1151370"/>
                  </a:lnTo>
                  <a:lnTo>
                    <a:pt x="610161" y="541472"/>
                  </a:lnTo>
                  <a:lnTo>
                    <a:pt x="0" y="115137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89179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3298818" y="0"/>
                  </a:moveTo>
                  <a:lnTo>
                    <a:pt x="2147282" y="1151370"/>
                  </a:lnTo>
                </a:path>
                <a:path w="3298825" h="1151890">
                  <a:moveTo>
                    <a:pt x="1220323" y="1151370"/>
                  </a:moveTo>
                  <a:lnTo>
                    <a:pt x="610161" y="541472"/>
                  </a:lnTo>
                  <a:lnTo>
                    <a:pt x="0" y="1151370"/>
                  </a:lnTo>
                </a:path>
              </a:pathLst>
            </a:custGeom>
            <a:ln w="9104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87472" y="8994199"/>
              <a:ext cx="2300605" cy="1290955"/>
            </a:xfrm>
            <a:custGeom>
              <a:avLst/>
              <a:gdLst/>
              <a:ahLst/>
              <a:cxnLst/>
              <a:rect l="l" t="t" r="r" b="b"/>
              <a:pathLst>
                <a:path w="2300605" h="1290954">
                  <a:moveTo>
                    <a:pt x="0" y="1290803"/>
                  </a:moveTo>
                  <a:lnTo>
                    <a:pt x="2300526" y="1290803"/>
                  </a:lnTo>
                  <a:lnTo>
                    <a:pt x="2300526" y="179477"/>
                  </a:lnTo>
                  <a:lnTo>
                    <a:pt x="1926852" y="0"/>
                  </a:lnTo>
                  <a:lnTo>
                    <a:pt x="0" y="1290803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73650" y="512795"/>
            <a:ext cx="63061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775" dirty="0">
                <a:latin typeface="Arial Black"/>
                <a:cs typeface="Arial Black"/>
              </a:rPr>
              <a:t>FUTURE</a:t>
            </a:r>
            <a:r>
              <a:rPr b="0" spc="-455" dirty="0">
                <a:latin typeface="Arial Black"/>
                <a:cs typeface="Arial Black"/>
              </a:rPr>
              <a:t> </a:t>
            </a:r>
            <a:r>
              <a:rPr b="0" spc="-405" dirty="0">
                <a:latin typeface="Arial Black"/>
                <a:cs typeface="Arial Black"/>
              </a:rPr>
              <a:t>VISION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55426" y="2315815"/>
            <a:ext cx="14757400" cy="5740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200" spc="-125" dirty="0">
                <a:solidFill>
                  <a:srgbClr val="1D3644"/>
                </a:solidFill>
                <a:latin typeface="Arial Black"/>
                <a:cs typeface="Arial Black"/>
              </a:rPr>
              <a:t>Our</a:t>
            </a:r>
            <a:r>
              <a:rPr sz="3200" spc="-270" dirty="0">
                <a:solidFill>
                  <a:srgbClr val="1D3644"/>
                </a:solidFill>
                <a:latin typeface="Arial Black"/>
                <a:cs typeface="Arial Black"/>
              </a:rPr>
              <a:t> </a:t>
            </a:r>
            <a:r>
              <a:rPr sz="3200" spc="-120" dirty="0">
                <a:solidFill>
                  <a:srgbClr val="1D3644"/>
                </a:solidFill>
                <a:latin typeface="Arial Black"/>
                <a:cs typeface="Arial Black"/>
              </a:rPr>
              <a:t>future</a:t>
            </a:r>
            <a:r>
              <a:rPr sz="3200" spc="-270" dirty="0">
                <a:solidFill>
                  <a:srgbClr val="1D3644"/>
                </a:solidFill>
                <a:latin typeface="Arial Black"/>
                <a:cs typeface="Arial Black"/>
              </a:rPr>
              <a:t> </a:t>
            </a:r>
            <a:r>
              <a:rPr sz="3200" spc="-165" dirty="0">
                <a:solidFill>
                  <a:srgbClr val="1D3644"/>
                </a:solidFill>
                <a:latin typeface="Arial Black"/>
                <a:cs typeface="Arial Black"/>
              </a:rPr>
              <a:t>vision</a:t>
            </a:r>
            <a:r>
              <a:rPr sz="3200" spc="-270" dirty="0">
                <a:solidFill>
                  <a:srgbClr val="1D3644"/>
                </a:solidFill>
                <a:latin typeface="Arial Black"/>
                <a:cs typeface="Arial Black"/>
              </a:rPr>
              <a:t> </a:t>
            </a:r>
            <a:r>
              <a:rPr sz="3200" spc="-210" dirty="0">
                <a:solidFill>
                  <a:srgbClr val="1D3644"/>
                </a:solidFill>
                <a:latin typeface="Arial Black"/>
                <a:cs typeface="Arial Black"/>
              </a:rPr>
              <a:t>with</a:t>
            </a:r>
            <a:r>
              <a:rPr sz="3200" spc="-265" dirty="0">
                <a:solidFill>
                  <a:srgbClr val="1D3644"/>
                </a:solidFill>
                <a:latin typeface="Arial Black"/>
                <a:cs typeface="Arial Black"/>
              </a:rPr>
              <a:t> </a:t>
            </a:r>
            <a:r>
              <a:rPr sz="3200" spc="-155" dirty="0">
                <a:solidFill>
                  <a:srgbClr val="1D3644"/>
                </a:solidFill>
                <a:latin typeface="Arial Black"/>
                <a:cs typeface="Arial Black"/>
              </a:rPr>
              <a:t>the</a:t>
            </a:r>
            <a:r>
              <a:rPr sz="3200" spc="-270" dirty="0">
                <a:solidFill>
                  <a:srgbClr val="1D3644"/>
                </a:solidFill>
                <a:latin typeface="Arial Black"/>
                <a:cs typeface="Arial Black"/>
              </a:rPr>
              <a:t> </a:t>
            </a:r>
            <a:r>
              <a:rPr sz="3200" spc="-160" dirty="0">
                <a:solidFill>
                  <a:srgbClr val="1D3644"/>
                </a:solidFill>
                <a:latin typeface="Arial Black"/>
                <a:cs typeface="Arial Black"/>
              </a:rPr>
              <a:t>project</a:t>
            </a:r>
            <a:r>
              <a:rPr sz="3200" spc="-270" dirty="0">
                <a:solidFill>
                  <a:srgbClr val="1D3644"/>
                </a:solidFill>
                <a:latin typeface="Arial Black"/>
                <a:cs typeface="Arial Black"/>
              </a:rPr>
              <a:t> </a:t>
            </a:r>
            <a:r>
              <a:rPr sz="3200" spc="-25" dirty="0">
                <a:solidFill>
                  <a:srgbClr val="1D3644"/>
                </a:solidFill>
                <a:latin typeface="Arial Black"/>
                <a:cs typeface="Arial Black"/>
              </a:rPr>
              <a:t>includes:-</a:t>
            </a:r>
            <a:endParaRPr sz="3200">
              <a:latin typeface="Arial Black"/>
              <a:cs typeface="Arial Black"/>
            </a:endParaRPr>
          </a:p>
          <a:p>
            <a:pPr marL="710565" marR="147955" indent="-419100">
              <a:lnSpc>
                <a:spcPct val="117200"/>
              </a:lnSpc>
              <a:buAutoNum type="arabicPeriod"/>
              <a:tabLst>
                <a:tab pos="711835" algn="l"/>
              </a:tabLst>
            </a:pPr>
            <a:r>
              <a:rPr sz="3200" spc="-20" dirty="0">
                <a:solidFill>
                  <a:srgbClr val="1D3644"/>
                </a:solidFill>
                <a:latin typeface="Verdana"/>
                <a:cs typeface="Verdana"/>
              </a:rPr>
              <a:t>can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be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developed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00" dirty="0">
                <a:solidFill>
                  <a:srgbClr val="1D3644"/>
                </a:solidFill>
                <a:latin typeface="Verdana"/>
                <a:cs typeface="Verdana"/>
              </a:rPr>
              <a:t>as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40" dirty="0">
                <a:solidFill>
                  <a:srgbClr val="1D3644"/>
                </a:solidFill>
                <a:latin typeface="Verdana"/>
                <a:cs typeface="Verdana"/>
              </a:rPr>
              <a:t>a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40" dirty="0">
                <a:solidFill>
                  <a:srgbClr val="1D3644"/>
                </a:solidFill>
                <a:latin typeface="Verdana"/>
                <a:cs typeface="Verdana"/>
              </a:rPr>
              <a:t>web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1D3644"/>
                </a:solidFill>
                <a:latin typeface="Verdana"/>
                <a:cs typeface="Verdana"/>
              </a:rPr>
              <a:t>and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phone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application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for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90" dirty="0">
                <a:solidFill>
                  <a:srgbClr val="1D3644"/>
                </a:solidFill>
                <a:latin typeface="Verdana"/>
                <a:cs typeface="Verdana"/>
              </a:rPr>
              <a:t>easy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D3644"/>
                </a:solidFill>
                <a:latin typeface="Verdana"/>
                <a:cs typeface="Verdana"/>
              </a:rPr>
              <a:t>application 	</a:t>
            </a:r>
            <a:r>
              <a:rPr sz="3200" spc="-35" dirty="0">
                <a:solidFill>
                  <a:srgbClr val="1D3644"/>
                </a:solidFill>
                <a:latin typeface="Verdana"/>
                <a:cs typeface="Verdana"/>
              </a:rPr>
              <a:t>and</a:t>
            </a:r>
            <a:r>
              <a:rPr sz="3200" spc="-30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1D3644"/>
                </a:solidFill>
                <a:latin typeface="Verdana"/>
                <a:cs typeface="Verdana"/>
              </a:rPr>
              <a:t>use</a:t>
            </a:r>
            <a:r>
              <a:rPr sz="3200" spc="-30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80" dirty="0">
                <a:solidFill>
                  <a:srgbClr val="1D3644"/>
                </a:solidFill>
                <a:latin typeface="Verdana"/>
                <a:cs typeface="Verdana"/>
              </a:rPr>
              <a:t>of</a:t>
            </a:r>
            <a:r>
              <a:rPr sz="3200" spc="-30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D3644"/>
                </a:solidFill>
                <a:latin typeface="Verdana"/>
                <a:cs typeface="Verdana"/>
              </a:rPr>
              <a:t>the</a:t>
            </a:r>
            <a:r>
              <a:rPr sz="3200" spc="-30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40" dirty="0">
                <a:solidFill>
                  <a:srgbClr val="1D3644"/>
                </a:solidFill>
                <a:latin typeface="Verdana"/>
                <a:cs typeface="Verdana"/>
              </a:rPr>
              <a:t>sentiment</a:t>
            </a:r>
            <a:r>
              <a:rPr sz="3200" spc="-30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1D3644"/>
                </a:solidFill>
                <a:latin typeface="Verdana"/>
                <a:cs typeface="Verdana"/>
              </a:rPr>
              <a:t>analysis</a:t>
            </a:r>
            <a:r>
              <a:rPr sz="3200" spc="-30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D3644"/>
                </a:solidFill>
                <a:latin typeface="Verdana"/>
                <a:cs typeface="Verdana"/>
              </a:rPr>
              <a:t>algorithm</a:t>
            </a:r>
            <a:endParaRPr sz="3200">
              <a:latin typeface="Verdana"/>
              <a:cs typeface="Verdana"/>
            </a:endParaRPr>
          </a:p>
          <a:p>
            <a:pPr marL="711835" marR="5080" indent="-375285">
              <a:lnSpc>
                <a:spcPct val="117200"/>
              </a:lnSpc>
              <a:buAutoNum type="arabicPeriod"/>
              <a:tabLst>
                <a:tab pos="711835" algn="l"/>
                <a:tab pos="811530" algn="l"/>
              </a:tabLst>
            </a:pP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	it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1D3644"/>
                </a:solidFill>
                <a:latin typeface="Verdana"/>
                <a:cs typeface="Verdana"/>
              </a:rPr>
              <a:t>is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40" dirty="0">
                <a:solidFill>
                  <a:srgbClr val="1D3644"/>
                </a:solidFill>
                <a:latin typeface="Verdana"/>
                <a:cs typeface="Verdana"/>
              </a:rPr>
              <a:t>a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1D3644"/>
                </a:solidFill>
                <a:latin typeface="Verdana"/>
                <a:cs typeface="Verdana"/>
              </a:rPr>
              <a:t>very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D3644"/>
                </a:solidFill>
                <a:latin typeface="Verdana"/>
                <a:cs typeface="Verdana"/>
              </a:rPr>
              <a:t>good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1D3644"/>
                </a:solidFill>
                <a:latin typeface="Verdana"/>
                <a:cs typeface="Verdana"/>
              </a:rPr>
              <a:t>tool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1D3644"/>
                </a:solidFill>
                <a:latin typeface="Verdana"/>
                <a:cs typeface="Verdana"/>
              </a:rPr>
              <a:t>to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50" dirty="0">
                <a:solidFill>
                  <a:srgbClr val="1D3644"/>
                </a:solidFill>
                <a:latin typeface="Verdana"/>
                <a:cs typeface="Verdana"/>
              </a:rPr>
              <a:t>conduct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40" dirty="0">
                <a:solidFill>
                  <a:srgbClr val="1D3644"/>
                </a:solidFill>
                <a:latin typeface="Verdana"/>
                <a:cs typeface="Verdana"/>
              </a:rPr>
              <a:t>research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on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55" dirty="0">
                <a:solidFill>
                  <a:srgbClr val="1D3644"/>
                </a:solidFill>
                <a:latin typeface="Verdana"/>
                <a:cs typeface="Verdana"/>
              </a:rPr>
              <a:t>various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topics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1D3644"/>
                </a:solidFill>
                <a:latin typeface="Verdana"/>
                <a:cs typeface="Verdana"/>
              </a:rPr>
              <a:t>in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D3644"/>
                </a:solidFill>
                <a:latin typeface="Verdana"/>
                <a:cs typeface="Verdana"/>
              </a:rPr>
              <a:t>different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fields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1D3644"/>
                </a:solidFill>
                <a:latin typeface="Verdana"/>
                <a:cs typeface="Verdana"/>
              </a:rPr>
              <a:t>to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test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1D3644"/>
                </a:solidFill>
                <a:latin typeface="Verdana"/>
                <a:cs typeface="Verdana"/>
              </a:rPr>
              <a:t>how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1D3644"/>
                </a:solidFill>
                <a:latin typeface="Verdana"/>
                <a:cs typeface="Verdana"/>
              </a:rPr>
              <a:t>accurate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D3644"/>
                </a:solidFill>
                <a:latin typeface="Verdana"/>
                <a:cs typeface="Verdana"/>
              </a:rPr>
              <a:t>the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40" dirty="0">
                <a:solidFill>
                  <a:srgbClr val="1D3644"/>
                </a:solidFill>
                <a:latin typeface="Verdana"/>
                <a:cs typeface="Verdana"/>
              </a:rPr>
              <a:t>sentiment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1D3644"/>
                </a:solidFill>
                <a:latin typeface="Verdana"/>
                <a:cs typeface="Verdana"/>
              </a:rPr>
              <a:t>analysis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1D3644"/>
                </a:solidFill>
                <a:latin typeface="Verdana"/>
                <a:cs typeface="Verdana"/>
              </a:rPr>
              <a:t>is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D3644"/>
                </a:solidFill>
                <a:latin typeface="Verdana"/>
                <a:cs typeface="Verdana"/>
              </a:rPr>
              <a:t>by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1D3644"/>
                </a:solidFill>
                <a:latin typeface="Verdana"/>
                <a:cs typeface="Verdana"/>
              </a:rPr>
              <a:t>comparing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1D3644"/>
                </a:solidFill>
                <a:latin typeface="Verdana"/>
                <a:cs typeface="Verdana"/>
              </a:rPr>
              <a:t>the </a:t>
            </a:r>
            <a:r>
              <a:rPr sz="3200" spc="-30" dirty="0">
                <a:solidFill>
                  <a:srgbClr val="1D3644"/>
                </a:solidFill>
                <a:latin typeface="Verdana"/>
                <a:cs typeface="Verdana"/>
              </a:rPr>
              <a:t>results</a:t>
            </a:r>
            <a:r>
              <a:rPr sz="3200" spc="-30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1D3644"/>
                </a:solidFill>
                <a:latin typeface="Verdana"/>
                <a:cs typeface="Verdana"/>
              </a:rPr>
              <a:t>to</a:t>
            </a:r>
            <a:r>
              <a:rPr sz="3200" spc="-30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1D3644"/>
                </a:solidFill>
                <a:latin typeface="Verdana"/>
                <a:cs typeface="Verdana"/>
              </a:rPr>
              <a:t>actual</a:t>
            </a:r>
            <a:r>
              <a:rPr sz="3200" spc="-30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1D3644"/>
                </a:solidFill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  <a:p>
            <a:pPr marL="711835" marR="136525" indent="-387985">
              <a:lnSpc>
                <a:spcPct val="117200"/>
              </a:lnSpc>
              <a:buAutoNum type="arabicPeriod"/>
              <a:tabLst>
                <a:tab pos="711835" algn="l"/>
                <a:tab pos="811530" algn="l"/>
              </a:tabLst>
            </a:pP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	it</a:t>
            </a:r>
            <a:r>
              <a:rPr sz="3200" spc="-28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1D3644"/>
                </a:solidFill>
                <a:latin typeface="Verdana"/>
                <a:cs typeface="Verdana"/>
              </a:rPr>
              <a:t>can</a:t>
            </a:r>
            <a:r>
              <a:rPr sz="32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be</a:t>
            </a:r>
            <a:r>
              <a:rPr sz="32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incredibly</a:t>
            </a:r>
            <a:r>
              <a:rPr sz="3200" spc="-28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1D3644"/>
                </a:solidFill>
                <a:latin typeface="Verdana"/>
                <a:cs typeface="Verdana"/>
              </a:rPr>
              <a:t>useful</a:t>
            </a:r>
            <a:r>
              <a:rPr sz="32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for</a:t>
            </a:r>
            <a:r>
              <a:rPr sz="32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1D3644"/>
                </a:solidFill>
                <a:latin typeface="Verdana"/>
                <a:cs typeface="Verdana"/>
              </a:rPr>
              <a:t>companies</a:t>
            </a:r>
            <a:r>
              <a:rPr sz="32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1D3644"/>
                </a:solidFill>
                <a:latin typeface="Verdana"/>
                <a:cs typeface="Verdana"/>
              </a:rPr>
              <a:t>to</a:t>
            </a:r>
            <a:r>
              <a:rPr sz="3200" spc="-28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85" dirty="0">
                <a:solidFill>
                  <a:srgbClr val="1D3644"/>
                </a:solidFill>
                <a:latin typeface="Verdana"/>
                <a:cs typeface="Verdana"/>
              </a:rPr>
              <a:t>analyze</a:t>
            </a:r>
            <a:r>
              <a:rPr sz="32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1D3644"/>
                </a:solidFill>
                <a:latin typeface="Verdana"/>
                <a:cs typeface="Verdana"/>
              </a:rPr>
              <a:t>their</a:t>
            </a:r>
            <a:r>
              <a:rPr sz="32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D3644"/>
                </a:solidFill>
                <a:latin typeface="Verdana"/>
                <a:cs typeface="Verdana"/>
              </a:rPr>
              <a:t>customers </a:t>
            </a:r>
            <a:r>
              <a:rPr sz="3200" spc="-35" dirty="0">
                <a:solidFill>
                  <a:srgbClr val="1D3644"/>
                </a:solidFill>
                <a:latin typeface="Verdana"/>
                <a:cs typeface="Verdana"/>
              </a:rPr>
              <a:t>and</a:t>
            </a:r>
            <a:r>
              <a:rPr sz="32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1D3644"/>
                </a:solidFill>
                <a:latin typeface="Verdana"/>
                <a:cs typeface="Verdana"/>
              </a:rPr>
              <a:t>their</a:t>
            </a:r>
            <a:r>
              <a:rPr sz="32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1D3644"/>
                </a:solidFill>
                <a:latin typeface="Verdana"/>
                <a:cs typeface="Verdana"/>
              </a:rPr>
              <a:t>needs,</a:t>
            </a:r>
            <a:r>
              <a:rPr sz="32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1D3644"/>
                </a:solidFill>
                <a:latin typeface="Verdana"/>
                <a:cs typeface="Verdana"/>
              </a:rPr>
              <a:t>and</a:t>
            </a:r>
            <a:r>
              <a:rPr sz="32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40" dirty="0">
                <a:solidFill>
                  <a:srgbClr val="1D3644"/>
                </a:solidFill>
                <a:latin typeface="Verdana"/>
                <a:cs typeface="Verdana"/>
              </a:rPr>
              <a:t>sentiment</a:t>
            </a:r>
            <a:r>
              <a:rPr sz="32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1D3644"/>
                </a:solidFill>
                <a:latin typeface="Verdana"/>
                <a:cs typeface="Verdana"/>
              </a:rPr>
              <a:t>analysis</a:t>
            </a:r>
            <a:r>
              <a:rPr sz="32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predictor</a:t>
            </a:r>
            <a:r>
              <a:rPr sz="32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85" dirty="0">
                <a:solidFill>
                  <a:srgbClr val="1D3644"/>
                </a:solidFill>
                <a:latin typeface="Verdana"/>
                <a:cs typeface="Verdana"/>
              </a:rPr>
              <a:t>using</a:t>
            </a:r>
            <a:r>
              <a:rPr sz="32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1D3644"/>
                </a:solidFill>
                <a:latin typeface="Verdana"/>
                <a:cs typeface="Verdana"/>
              </a:rPr>
              <a:t>Twitter</a:t>
            </a:r>
            <a:r>
              <a:rPr sz="32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1D3644"/>
                </a:solidFill>
                <a:latin typeface="Verdana"/>
                <a:cs typeface="Verdana"/>
              </a:rPr>
              <a:t>can</a:t>
            </a:r>
            <a:r>
              <a:rPr sz="32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1D3644"/>
                </a:solidFill>
                <a:latin typeface="Verdana"/>
                <a:cs typeface="Verdana"/>
              </a:rPr>
              <a:t>be </a:t>
            </a:r>
            <a:r>
              <a:rPr sz="3200" spc="-140" dirty="0">
                <a:solidFill>
                  <a:srgbClr val="1D3644"/>
                </a:solidFill>
                <a:latin typeface="Verdana"/>
                <a:cs typeface="Verdana"/>
              </a:rPr>
              <a:t>a</a:t>
            </a:r>
            <a:r>
              <a:rPr sz="3200" spc="-24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perfect</a:t>
            </a:r>
            <a:r>
              <a:rPr sz="3200" spc="-24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1D3644"/>
                </a:solidFill>
                <a:latin typeface="Verdana"/>
                <a:cs typeface="Verdana"/>
              </a:rPr>
              <a:t>tool</a:t>
            </a:r>
            <a:r>
              <a:rPr sz="3200" spc="-24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for</a:t>
            </a:r>
            <a:r>
              <a:rPr sz="3200" spc="-24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D3644"/>
                </a:solidFill>
                <a:latin typeface="Verdana"/>
                <a:cs typeface="Verdana"/>
              </a:rPr>
              <a:t>them.</a:t>
            </a:r>
            <a:endParaRPr sz="3200">
              <a:latin typeface="Verdana"/>
              <a:cs typeface="Verdana"/>
            </a:endParaRPr>
          </a:p>
          <a:p>
            <a:pPr marL="811530" indent="-49784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811530" algn="l"/>
              </a:tabLst>
            </a:pPr>
            <a:r>
              <a:rPr sz="3200" spc="-120" dirty="0">
                <a:solidFill>
                  <a:srgbClr val="1D3644"/>
                </a:solidFill>
                <a:latin typeface="Verdana"/>
                <a:cs typeface="Verdana"/>
              </a:rPr>
              <a:t>We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1D3644"/>
                </a:solidFill>
                <a:latin typeface="Verdana"/>
                <a:cs typeface="Verdana"/>
              </a:rPr>
              <a:t>look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1D3644"/>
                </a:solidFill>
                <a:latin typeface="Verdana"/>
                <a:cs typeface="Verdana"/>
              </a:rPr>
              <a:t>forward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1D3644"/>
                </a:solidFill>
                <a:latin typeface="Verdana"/>
                <a:cs typeface="Verdana"/>
              </a:rPr>
              <a:t>to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1D3644"/>
                </a:solidFill>
                <a:latin typeface="Verdana"/>
                <a:cs typeface="Verdana"/>
              </a:rPr>
              <a:t>use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40" dirty="0">
                <a:solidFill>
                  <a:srgbClr val="1D3644"/>
                </a:solidFill>
                <a:latin typeface="Verdana"/>
                <a:cs typeface="Verdana"/>
              </a:rPr>
              <a:t>a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1D3644"/>
                </a:solidFill>
                <a:latin typeface="Verdana"/>
                <a:cs typeface="Verdana"/>
              </a:rPr>
              <a:t>larger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1D3644"/>
                </a:solidFill>
                <a:latin typeface="Verdana"/>
                <a:cs typeface="Verdana"/>
              </a:rPr>
              <a:t>dataset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D3644"/>
                </a:solidFill>
                <a:latin typeface="Verdana"/>
                <a:cs typeface="Verdana"/>
              </a:rPr>
              <a:t>for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55" dirty="0">
                <a:solidFill>
                  <a:srgbClr val="1D3644"/>
                </a:solidFill>
                <a:latin typeface="Verdana"/>
                <a:cs typeface="Verdana"/>
              </a:rPr>
              <a:t>more</a:t>
            </a:r>
            <a:r>
              <a:rPr sz="3200" spc="-29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1D3644"/>
                </a:solidFill>
                <a:latin typeface="Verdana"/>
                <a:cs typeface="Verdana"/>
              </a:rPr>
              <a:t>accurate</a:t>
            </a:r>
            <a:r>
              <a:rPr sz="3200" spc="-29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D3644"/>
                </a:solidFill>
                <a:latin typeface="Verdana"/>
                <a:cs typeface="Verdana"/>
              </a:rPr>
              <a:t>results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14" y="-8214"/>
            <a:ext cx="7636509" cy="5897880"/>
            <a:chOff x="-8214" y="-8214"/>
            <a:chExt cx="7636509" cy="58978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620000" cy="3777615"/>
            </a:xfrm>
            <a:custGeom>
              <a:avLst/>
              <a:gdLst/>
              <a:ahLst/>
              <a:cxnLst/>
              <a:rect l="l" t="t" r="r" b="b"/>
              <a:pathLst>
                <a:path w="7620000" h="3777615">
                  <a:moveTo>
                    <a:pt x="3776974" y="0"/>
                  </a:moveTo>
                  <a:lnTo>
                    <a:pt x="0" y="0"/>
                  </a:lnTo>
                  <a:lnTo>
                    <a:pt x="0" y="3777382"/>
                  </a:lnTo>
                  <a:lnTo>
                    <a:pt x="3776974" y="0"/>
                  </a:lnTo>
                  <a:close/>
                </a:path>
                <a:path w="7620000" h="3777615">
                  <a:moveTo>
                    <a:pt x="7619999" y="0"/>
                  </a:moveTo>
                  <a:lnTo>
                    <a:pt x="6269325" y="0"/>
                  </a:lnTo>
                  <a:lnTo>
                    <a:pt x="6960157" y="690707"/>
                  </a:lnTo>
                  <a:lnTo>
                    <a:pt x="7619999" y="30984"/>
                  </a:lnTo>
                  <a:lnTo>
                    <a:pt x="7619999" y="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620000" cy="3777615"/>
            </a:xfrm>
            <a:custGeom>
              <a:avLst/>
              <a:gdLst/>
              <a:ahLst/>
              <a:cxnLst/>
              <a:rect l="l" t="t" r="r" b="b"/>
              <a:pathLst>
                <a:path w="7620000" h="3777615">
                  <a:moveTo>
                    <a:pt x="0" y="3777382"/>
                  </a:moveTo>
                  <a:lnTo>
                    <a:pt x="3776974" y="0"/>
                  </a:lnTo>
                </a:path>
                <a:path w="7620000" h="3777615">
                  <a:moveTo>
                    <a:pt x="6269325" y="0"/>
                  </a:moveTo>
                  <a:lnTo>
                    <a:pt x="6960157" y="690707"/>
                  </a:lnTo>
                  <a:lnTo>
                    <a:pt x="7619999" y="30984"/>
                  </a:lnTo>
                </a:path>
              </a:pathLst>
            </a:custGeom>
            <a:ln w="16429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648325" cy="1919605"/>
            </a:xfrm>
            <a:custGeom>
              <a:avLst/>
              <a:gdLst/>
              <a:ahLst/>
              <a:cxnLst/>
              <a:rect l="l" t="t" r="r" b="b"/>
              <a:pathLst>
                <a:path w="5648325" h="1919605">
                  <a:moveTo>
                    <a:pt x="5648090" y="0"/>
                  </a:moveTo>
                  <a:lnTo>
                    <a:pt x="0" y="0"/>
                  </a:lnTo>
                  <a:lnTo>
                    <a:pt x="0" y="582262"/>
                  </a:lnTo>
                  <a:lnTo>
                    <a:pt x="2783458" y="1919507"/>
                  </a:lnTo>
                  <a:lnTo>
                    <a:pt x="5648090" y="0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256" y="907965"/>
              <a:ext cx="4781550" cy="4981575"/>
            </a:xfrm>
            <a:custGeom>
              <a:avLst/>
              <a:gdLst/>
              <a:ahLst/>
              <a:cxnLst/>
              <a:rect l="l" t="t" r="r" b="b"/>
              <a:pathLst>
                <a:path w="4781550" h="4981575">
                  <a:moveTo>
                    <a:pt x="4781527" y="4981567"/>
                  </a:moveTo>
                  <a:lnTo>
                    <a:pt x="0" y="4981567"/>
                  </a:lnTo>
                  <a:lnTo>
                    <a:pt x="0" y="0"/>
                  </a:lnTo>
                  <a:lnTo>
                    <a:pt x="4781527" y="0"/>
                  </a:lnTo>
                  <a:lnTo>
                    <a:pt x="4781527" y="4981567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984627" y="8994199"/>
            <a:ext cx="3308350" cy="1295400"/>
            <a:chOff x="14984627" y="8994199"/>
            <a:chExt cx="3308350" cy="1295400"/>
          </a:xfrm>
        </p:grpSpPr>
        <p:sp>
          <p:nvSpPr>
            <p:cNvPr id="8" name="object 8"/>
            <p:cNvSpPr/>
            <p:nvPr/>
          </p:nvSpPr>
          <p:spPr>
            <a:xfrm>
              <a:off x="14989180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2147282" y="1151370"/>
                  </a:moveTo>
                  <a:lnTo>
                    <a:pt x="3298818" y="1151370"/>
                  </a:lnTo>
                  <a:lnTo>
                    <a:pt x="3298818" y="0"/>
                  </a:lnTo>
                  <a:lnTo>
                    <a:pt x="2147282" y="1151370"/>
                  </a:lnTo>
                  <a:close/>
                </a:path>
                <a:path w="3298825" h="1151890">
                  <a:moveTo>
                    <a:pt x="0" y="1151370"/>
                  </a:moveTo>
                  <a:lnTo>
                    <a:pt x="1220323" y="1151370"/>
                  </a:lnTo>
                  <a:lnTo>
                    <a:pt x="610161" y="541472"/>
                  </a:lnTo>
                  <a:lnTo>
                    <a:pt x="0" y="115137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89179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3298818" y="0"/>
                  </a:moveTo>
                  <a:lnTo>
                    <a:pt x="2147282" y="1151370"/>
                  </a:lnTo>
                </a:path>
                <a:path w="3298825" h="1151890">
                  <a:moveTo>
                    <a:pt x="1220323" y="1151370"/>
                  </a:moveTo>
                  <a:lnTo>
                    <a:pt x="610161" y="541472"/>
                  </a:lnTo>
                  <a:lnTo>
                    <a:pt x="0" y="1151370"/>
                  </a:lnTo>
                </a:path>
              </a:pathLst>
            </a:custGeom>
            <a:ln w="9104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87472" y="8994199"/>
              <a:ext cx="2300605" cy="1290955"/>
            </a:xfrm>
            <a:custGeom>
              <a:avLst/>
              <a:gdLst/>
              <a:ahLst/>
              <a:cxnLst/>
              <a:rect l="l" t="t" r="r" b="b"/>
              <a:pathLst>
                <a:path w="2300605" h="1290954">
                  <a:moveTo>
                    <a:pt x="0" y="1290803"/>
                  </a:moveTo>
                  <a:lnTo>
                    <a:pt x="2300526" y="1290803"/>
                  </a:lnTo>
                  <a:lnTo>
                    <a:pt x="2300526" y="179477"/>
                  </a:lnTo>
                  <a:lnTo>
                    <a:pt x="1926852" y="0"/>
                  </a:lnTo>
                  <a:lnTo>
                    <a:pt x="0" y="1290803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6796" rIns="0" bIns="0" rtlCol="0">
            <a:spAutoFit/>
          </a:bodyPr>
          <a:lstStyle/>
          <a:p>
            <a:pPr marL="6129655">
              <a:lnSpc>
                <a:spcPct val="100000"/>
              </a:lnSpc>
              <a:spcBef>
                <a:spcPts val="100"/>
              </a:spcBef>
            </a:pPr>
            <a:r>
              <a:rPr spc="500" dirty="0"/>
              <a:t>CONCLUSION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0"/>
              </a:spcBef>
            </a:pPr>
            <a:r>
              <a:rPr spc="-60" dirty="0"/>
              <a:t>Sentiment</a:t>
            </a:r>
            <a:r>
              <a:rPr spc="-290" dirty="0"/>
              <a:t> </a:t>
            </a:r>
            <a:r>
              <a:rPr spc="-65" dirty="0"/>
              <a:t>analysis</a:t>
            </a:r>
            <a:r>
              <a:rPr spc="-285" dirty="0"/>
              <a:t> </a:t>
            </a:r>
            <a:r>
              <a:rPr spc="-30" dirty="0"/>
              <a:t>in</a:t>
            </a:r>
            <a:r>
              <a:rPr spc="-285" dirty="0"/>
              <a:t> </a:t>
            </a:r>
            <a:r>
              <a:rPr spc="-35" dirty="0"/>
              <a:t>Twitter</a:t>
            </a:r>
            <a:r>
              <a:rPr spc="-285" dirty="0"/>
              <a:t> </a:t>
            </a:r>
            <a:r>
              <a:rPr spc="-45" dirty="0"/>
              <a:t>is</a:t>
            </a:r>
            <a:r>
              <a:rPr spc="-290" dirty="0"/>
              <a:t> </a:t>
            </a:r>
            <a:r>
              <a:rPr spc="-140" dirty="0"/>
              <a:t>a</a:t>
            </a:r>
            <a:r>
              <a:rPr spc="-285" dirty="0"/>
              <a:t> </a:t>
            </a:r>
            <a:r>
              <a:rPr dirty="0"/>
              <a:t>field</a:t>
            </a:r>
            <a:r>
              <a:rPr spc="-285" dirty="0"/>
              <a:t> </a:t>
            </a:r>
            <a:r>
              <a:rPr spc="-20" dirty="0"/>
              <a:t>that</a:t>
            </a:r>
            <a:r>
              <a:rPr spc="-285" dirty="0"/>
              <a:t> </a:t>
            </a:r>
            <a:r>
              <a:rPr spc="-80" dirty="0"/>
              <a:t>has</a:t>
            </a:r>
            <a:r>
              <a:rPr spc="-290" dirty="0"/>
              <a:t> </a:t>
            </a:r>
            <a:r>
              <a:rPr spc="-10" dirty="0"/>
              <a:t>recently</a:t>
            </a:r>
            <a:r>
              <a:rPr spc="-285" dirty="0"/>
              <a:t> </a:t>
            </a:r>
            <a:r>
              <a:rPr dirty="0"/>
              <a:t>attracted</a:t>
            </a:r>
            <a:r>
              <a:rPr spc="-285" dirty="0"/>
              <a:t> </a:t>
            </a:r>
            <a:r>
              <a:rPr spc="-10" dirty="0"/>
              <a:t>research </a:t>
            </a:r>
            <a:r>
              <a:rPr spc="-60" dirty="0"/>
              <a:t>interest.</a:t>
            </a:r>
            <a:r>
              <a:rPr spc="-305" dirty="0"/>
              <a:t> </a:t>
            </a:r>
            <a:r>
              <a:rPr spc="-35" dirty="0"/>
              <a:t>Twitter</a:t>
            </a:r>
            <a:r>
              <a:rPr spc="-305" dirty="0"/>
              <a:t> </a:t>
            </a:r>
            <a:r>
              <a:rPr spc="-45" dirty="0"/>
              <a:t>is</a:t>
            </a:r>
            <a:r>
              <a:rPr spc="-305" dirty="0"/>
              <a:t> </a:t>
            </a:r>
            <a:r>
              <a:rPr spc="-10" dirty="0"/>
              <a:t>one</a:t>
            </a:r>
            <a:r>
              <a:rPr spc="-305" dirty="0"/>
              <a:t> </a:t>
            </a:r>
            <a:r>
              <a:rPr spc="80" dirty="0"/>
              <a:t>of</a:t>
            </a:r>
            <a:r>
              <a:rPr spc="-305" dirty="0"/>
              <a:t> </a:t>
            </a:r>
            <a:r>
              <a:rPr spc="-10" dirty="0"/>
              <a:t>the</a:t>
            </a:r>
            <a:r>
              <a:rPr spc="-305" dirty="0"/>
              <a:t> </a:t>
            </a:r>
            <a:r>
              <a:rPr spc="-30" dirty="0"/>
              <a:t>most</a:t>
            </a:r>
            <a:r>
              <a:rPr spc="-305" dirty="0"/>
              <a:t> </a:t>
            </a:r>
            <a:r>
              <a:rPr dirty="0"/>
              <a:t>popular</a:t>
            </a:r>
            <a:r>
              <a:rPr spc="-305" dirty="0"/>
              <a:t> </a:t>
            </a:r>
            <a:r>
              <a:rPr spc="-10" dirty="0"/>
              <a:t>microblog</a:t>
            </a:r>
            <a:r>
              <a:rPr spc="-300" dirty="0"/>
              <a:t> </a:t>
            </a:r>
            <a:r>
              <a:rPr spc="-10" dirty="0"/>
              <a:t>platforms</a:t>
            </a:r>
            <a:r>
              <a:rPr spc="-305" dirty="0"/>
              <a:t> </a:t>
            </a:r>
            <a:r>
              <a:rPr dirty="0"/>
              <a:t>on</a:t>
            </a:r>
            <a:r>
              <a:rPr spc="-305" dirty="0"/>
              <a:t> </a:t>
            </a:r>
            <a:r>
              <a:rPr spc="-20" dirty="0"/>
              <a:t>which </a:t>
            </a:r>
            <a:r>
              <a:rPr spc="-60" dirty="0"/>
              <a:t>users</a:t>
            </a:r>
            <a:r>
              <a:rPr spc="-285" dirty="0"/>
              <a:t> </a:t>
            </a:r>
            <a:r>
              <a:rPr spc="-20" dirty="0"/>
              <a:t>can</a:t>
            </a:r>
            <a:r>
              <a:rPr spc="-285" dirty="0"/>
              <a:t> </a:t>
            </a:r>
            <a:r>
              <a:rPr dirty="0"/>
              <a:t>publish</a:t>
            </a:r>
            <a:r>
              <a:rPr spc="-280" dirty="0"/>
              <a:t> </a:t>
            </a:r>
            <a:r>
              <a:rPr spc="-25" dirty="0"/>
              <a:t>their</a:t>
            </a:r>
            <a:r>
              <a:rPr spc="-285" dirty="0"/>
              <a:t> </a:t>
            </a:r>
            <a:r>
              <a:rPr spc="-35" dirty="0"/>
              <a:t>thoughts</a:t>
            </a:r>
            <a:r>
              <a:rPr spc="-280" dirty="0"/>
              <a:t> </a:t>
            </a:r>
            <a:r>
              <a:rPr spc="-35" dirty="0"/>
              <a:t>and</a:t>
            </a:r>
            <a:r>
              <a:rPr spc="-285" dirty="0"/>
              <a:t> </a:t>
            </a:r>
            <a:r>
              <a:rPr spc="-40" dirty="0"/>
              <a:t>opinions.</a:t>
            </a:r>
            <a:r>
              <a:rPr spc="-280" dirty="0"/>
              <a:t> </a:t>
            </a:r>
            <a:r>
              <a:rPr spc="-60" dirty="0"/>
              <a:t>Sentiment</a:t>
            </a:r>
            <a:r>
              <a:rPr spc="-285" dirty="0"/>
              <a:t> </a:t>
            </a:r>
            <a:r>
              <a:rPr spc="-65" dirty="0"/>
              <a:t>analysis</a:t>
            </a:r>
            <a:r>
              <a:rPr spc="-280" dirty="0"/>
              <a:t> </a:t>
            </a:r>
            <a:r>
              <a:rPr spc="-25" dirty="0"/>
              <a:t>on </a:t>
            </a:r>
            <a:r>
              <a:rPr spc="-35" dirty="0"/>
              <a:t>Twitter</a:t>
            </a:r>
            <a:r>
              <a:rPr spc="-315" dirty="0"/>
              <a:t> </a:t>
            </a:r>
            <a:r>
              <a:rPr spc="-50" dirty="0"/>
              <a:t>tackles</a:t>
            </a:r>
            <a:r>
              <a:rPr spc="-310" dirty="0"/>
              <a:t> </a:t>
            </a:r>
            <a:r>
              <a:rPr spc="-10" dirty="0"/>
              <a:t>the</a:t>
            </a:r>
            <a:r>
              <a:rPr spc="-315" dirty="0"/>
              <a:t> </a:t>
            </a:r>
            <a:r>
              <a:rPr dirty="0"/>
              <a:t>problem</a:t>
            </a:r>
            <a:r>
              <a:rPr spc="-310" dirty="0"/>
              <a:t> </a:t>
            </a:r>
            <a:r>
              <a:rPr spc="80" dirty="0"/>
              <a:t>of</a:t>
            </a:r>
            <a:r>
              <a:rPr spc="-315" dirty="0"/>
              <a:t> </a:t>
            </a:r>
            <a:r>
              <a:rPr spc="-90" dirty="0"/>
              <a:t>analyzing</a:t>
            </a:r>
            <a:r>
              <a:rPr spc="-310" dirty="0"/>
              <a:t> </a:t>
            </a:r>
            <a:r>
              <a:rPr spc="-10" dirty="0"/>
              <a:t>the</a:t>
            </a:r>
            <a:r>
              <a:rPr spc="-310" dirty="0"/>
              <a:t> </a:t>
            </a:r>
            <a:r>
              <a:rPr spc="-35" dirty="0"/>
              <a:t>tweets</a:t>
            </a:r>
            <a:r>
              <a:rPr spc="-315" dirty="0"/>
              <a:t> </a:t>
            </a:r>
            <a:r>
              <a:rPr spc="-30" dirty="0"/>
              <a:t>in</a:t>
            </a:r>
            <a:r>
              <a:rPr spc="-310" dirty="0"/>
              <a:t> </a:t>
            </a:r>
            <a:r>
              <a:rPr spc="-55" dirty="0"/>
              <a:t>terms</a:t>
            </a:r>
            <a:r>
              <a:rPr spc="-315" dirty="0"/>
              <a:t> </a:t>
            </a:r>
            <a:r>
              <a:rPr spc="80" dirty="0"/>
              <a:t>of</a:t>
            </a:r>
            <a:r>
              <a:rPr spc="-310" dirty="0"/>
              <a:t> </a:t>
            </a:r>
            <a:r>
              <a:rPr spc="-10" dirty="0"/>
              <a:t>the</a:t>
            </a:r>
            <a:r>
              <a:rPr spc="-315" dirty="0"/>
              <a:t> </a:t>
            </a:r>
            <a:r>
              <a:rPr spc="-10" dirty="0"/>
              <a:t>opinion </a:t>
            </a:r>
            <a:r>
              <a:rPr spc="-35" dirty="0"/>
              <a:t>they</a:t>
            </a:r>
            <a:r>
              <a:rPr spc="-295" dirty="0"/>
              <a:t> </a:t>
            </a:r>
            <a:r>
              <a:rPr spc="-105" dirty="0"/>
              <a:t>express.</a:t>
            </a:r>
            <a:r>
              <a:rPr spc="-290" dirty="0"/>
              <a:t> </a:t>
            </a:r>
            <a:r>
              <a:rPr dirty="0"/>
              <a:t>Machine</a:t>
            </a:r>
            <a:r>
              <a:rPr spc="-290" dirty="0"/>
              <a:t> </a:t>
            </a:r>
            <a:r>
              <a:rPr spc="-65" dirty="0"/>
              <a:t>learning</a:t>
            </a:r>
            <a:r>
              <a:rPr spc="-295" dirty="0"/>
              <a:t> </a:t>
            </a:r>
            <a:r>
              <a:rPr spc="-10" dirty="0"/>
              <a:t>techniques</a:t>
            </a:r>
            <a:r>
              <a:rPr spc="-290" dirty="0"/>
              <a:t> </a:t>
            </a:r>
            <a:r>
              <a:rPr spc="-10" dirty="0"/>
              <a:t>perform</a:t>
            </a:r>
            <a:r>
              <a:rPr spc="-290" dirty="0"/>
              <a:t> </a:t>
            </a:r>
            <a:r>
              <a:rPr spc="-40" dirty="0"/>
              <a:t>reasonably</a:t>
            </a:r>
            <a:r>
              <a:rPr spc="-295" dirty="0"/>
              <a:t> </a:t>
            </a:r>
            <a:r>
              <a:rPr spc="-10" dirty="0"/>
              <a:t>well</a:t>
            </a:r>
            <a:r>
              <a:rPr spc="-290" dirty="0"/>
              <a:t> </a:t>
            </a:r>
            <a:r>
              <a:rPr spc="-25" dirty="0"/>
              <a:t>for </a:t>
            </a:r>
            <a:r>
              <a:rPr spc="-35" dirty="0"/>
              <a:t>classifying</a:t>
            </a:r>
            <a:r>
              <a:rPr spc="-305" dirty="0"/>
              <a:t> </a:t>
            </a:r>
            <a:r>
              <a:rPr spc="-40" dirty="0"/>
              <a:t>sentiment</a:t>
            </a:r>
            <a:r>
              <a:rPr spc="-305" dirty="0"/>
              <a:t> </a:t>
            </a:r>
            <a:r>
              <a:rPr spc="-30" dirty="0"/>
              <a:t>in</a:t>
            </a:r>
            <a:r>
              <a:rPr spc="-300" dirty="0"/>
              <a:t> </a:t>
            </a:r>
            <a:r>
              <a:rPr spc="-35" dirty="0"/>
              <a:t>tweets</a:t>
            </a:r>
            <a:r>
              <a:rPr spc="-305" dirty="0"/>
              <a:t> </a:t>
            </a:r>
            <a:r>
              <a:rPr spc="-35" dirty="0"/>
              <a:t>and</a:t>
            </a:r>
            <a:r>
              <a:rPr spc="-305" dirty="0"/>
              <a:t> </a:t>
            </a:r>
            <a:r>
              <a:rPr spc="-20" dirty="0"/>
              <a:t>that</a:t>
            </a:r>
            <a:r>
              <a:rPr spc="-300" dirty="0"/>
              <a:t> </a:t>
            </a:r>
            <a:r>
              <a:rPr spc="-40" dirty="0"/>
              <a:t>is</a:t>
            </a:r>
            <a:r>
              <a:rPr spc="-305" dirty="0"/>
              <a:t> </a:t>
            </a:r>
            <a:r>
              <a:rPr spc="-50" dirty="0"/>
              <a:t>he</a:t>
            </a:r>
            <a:r>
              <a:rPr spc="-300" dirty="0"/>
              <a:t> </a:t>
            </a:r>
            <a:r>
              <a:rPr dirty="0"/>
              <a:t>sole</a:t>
            </a:r>
            <a:r>
              <a:rPr spc="-305" dirty="0"/>
              <a:t> </a:t>
            </a:r>
            <a:r>
              <a:rPr spc="-50" dirty="0"/>
              <a:t>reason</a:t>
            </a:r>
            <a:r>
              <a:rPr spc="-305" dirty="0"/>
              <a:t> </a:t>
            </a:r>
            <a:r>
              <a:rPr spc="-80" dirty="0"/>
              <a:t>why</a:t>
            </a:r>
            <a:r>
              <a:rPr spc="-300" dirty="0"/>
              <a:t> </a:t>
            </a:r>
            <a:r>
              <a:rPr dirty="0"/>
              <a:t>it</a:t>
            </a:r>
            <a:r>
              <a:rPr spc="-305" dirty="0"/>
              <a:t> </a:t>
            </a:r>
            <a:r>
              <a:rPr spc="-45" dirty="0"/>
              <a:t>is</a:t>
            </a:r>
            <a:r>
              <a:rPr spc="-305" dirty="0"/>
              <a:t> </a:t>
            </a:r>
            <a:r>
              <a:rPr spc="-20" dirty="0"/>
              <a:t>super important</a:t>
            </a:r>
            <a:r>
              <a:rPr spc="-305" dirty="0"/>
              <a:t> </a:t>
            </a:r>
            <a:r>
              <a:rPr spc="-30" dirty="0"/>
              <a:t>in</a:t>
            </a:r>
            <a:r>
              <a:rPr spc="-305" dirty="0"/>
              <a:t> </a:t>
            </a:r>
            <a:r>
              <a:rPr spc="-30" dirty="0"/>
              <a:t>today's</a:t>
            </a:r>
            <a:r>
              <a:rPr spc="-300" dirty="0"/>
              <a:t> </a:t>
            </a:r>
            <a:r>
              <a:rPr dirty="0"/>
              <a:t>world</a:t>
            </a:r>
            <a:r>
              <a:rPr spc="-305" dirty="0"/>
              <a:t> </a:t>
            </a:r>
            <a:r>
              <a:rPr spc="55" dirty="0"/>
              <a:t>to</a:t>
            </a:r>
            <a:r>
              <a:rPr spc="-305" dirty="0"/>
              <a:t> </a:t>
            </a:r>
            <a:r>
              <a:rPr spc="-80" dirty="0"/>
              <a:t>have</a:t>
            </a:r>
            <a:r>
              <a:rPr spc="-300" dirty="0"/>
              <a:t> </a:t>
            </a:r>
            <a:r>
              <a:rPr spc="-70" dirty="0"/>
              <a:t>knowledge</a:t>
            </a:r>
            <a:r>
              <a:rPr spc="-305" dirty="0"/>
              <a:t> </a:t>
            </a:r>
            <a:r>
              <a:rPr spc="80" dirty="0"/>
              <a:t>of</a:t>
            </a:r>
            <a:r>
              <a:rPr spc="-300" dirty="0"/>
              <a:t> </a:t>
            </a:r>
            <a:r>
              <a:rPr spc="-10" dirty="0"/>
              <a:t>the</a:t>
            </a:r>
            <a:r>
              <a:rPr spc="-305" dirty="0"/>
              <a:t> </a:t>
            </a:r>
            <a:r>
              <a:rPr spc="-10" dirty="0"/>
              <a:t>current</a:t>
            </a:r>
            <a:r>
              <a:rPr spc="-305" dirty="0"/>
              <a:t> </a:t>
            </a:r>
            <a:r>
              <a:rPr spc="-10" dirty="0"/>
              <a:t>sentiment </a:t>
            </a:r>
            <a:r>
              <a:rPr spc="-30" dirty="0"/>
              <a:t>around</a:t>
            </a:r>
            <a:r>
              <a:rPr spc="-305" dirty="0"/>
              <a:t> </a:t>
            </a:r>
            <a:r>
              <a:rPr spc="-90" dirty="0"/>
              <a:t>any</a:t>
            </a:r>
            <a:r>
              <a:rPr spc="-305" dirty="0"/>
              <a:t> </a:t>
            </a:r>
            <a:r>
              <a:rPr spc="-100" dirty="0"/>
              <a:t>area</a:t>
            </a:r>
            <a:r>
              <a:rPr spc="-305" dirty="0"/>
              <a:t> </a:t>
            </a:r>
            <a:r>
              <a:rPr spc="80" dirty="0"/>
              <a:t>of</a:t>
            </a:r>
            <a:r>
              <a:rPr spc="-305" dirty="0"/>
              <a:t> </a:t>
            </a:r>
            <a:r>
              <a:rPr spc="-40" dirty="0"/>
              <a:t>your</a:t>
            </a:r>
            <a:r>
              <a:rPr spc="-305" dirty="0"/>
              <a:t> </a:t>
            </a:r>
            <a:r>
              <a:rPr spc="-10" dirty="0"/>
              <a:t>interest.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90885" y="6905783"/>
            <a:ext cx="1666875" cy="1666875"/>
          </a:xfrm>
          <a:custGeom>
            <a:avLst/>
            <a:gdLst/>
            <a:ahLst/>
            <a:cxnLst/>
            <a:rect l="l" t="t" r="r" b="b"/>
            <a:pathLst>
              <a:path w="1666875" h="1666875">
                <a:moveTo>
                  <a:pt x="833437" y="1666874"/>
                </a:moveTo>
                <a:lnTo>
                  <a:pt x="0" y="833437"/>
                </a:lnTo>
                <a:lnTo>
                  <a:pt x="833437" y="0"/>
                </a:lnTo>
                <a:lnTo>
                  <a:pt x="1666874" y="833437"/>
                </a:lnTo>
                <a:lnTo>
                  <a:pt x="833437" y="1666874"/>
                </a:lnTo>
                <a:close/>
              </a:path>
            </a:pathLst>
          </a:custGeom>
          <a:solidFill>
            <a:srgbClr val="1D364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379923" y="1028700"/>
            <a:ext cx="6141720" cy="4353560"/>
            <a:chOff x="11379923" y="1028700"/>
            <a:chExt cx="6141720" cy="4353560"/>
          </a:xfrm>
        </p:grpSpPr>
        <p:sp>
          <p:nvSpPr>
            <p:cNvPr id="4" name="object 4"/>
            <p:cNvSpPr/>
            <p:nvPr/>
          </p:nvSpPr>
          <p:spPr>
            <a:xfrm>
              <a:off x="11379923" y="1028700"/>
              <a:ext cx="4353560" cy="4353560"/>
            </a:xfrm>
            <a:custGeom>
              <a:avLst/>
              <a:gdLst/>
              <a:ahLst/>
              <a:cxnLst/>
              <a:rect l="l" t="t" r="r" b="b"/>
              <a:pathLst>
                <a:path w="4353559" h="4353560">
                  <a:moveTo>
                    <a:pt x="2176467" y="4352934"/>
                  </a:moveTo>
                  <a:lnTo>
                    <a:pt x="0" y="2176467"/>
                  </a:lnTo>
                  <a:lnTo>
                    <a:pt x="2176467" y="0"/>
                  </a:lnTo>
                  <a:lnTo>
                    <a:pt x="4352934" y="2176467"/>
                  </a:lnTo>
                  <a:lnTo>
                    <a:pt x="2176467" y="4352934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39803" y="1412265"/>
              <a:ext cx="3581400" cy="3581400"/>
            </a:xfrm>
            <a:custGeom>
              <a:avLst/>
              <a:gdLst/>
              <a:ahLst/>
              <a:cxnLst/>
              <a:rect l="l" t="t" r="r" b="b"/>
              <a:pathLst>
                <a:path w="3581400" h="3581400">
                  <a:moveTo>
                    <a:pt x="1790702" y="3581405"/>
                  </a:moveTo>
                  <a:lnTo>
                    <a:pt x="0" y="1790702"/>
                  </a:lnTo>
                  <a:lnTo>
                    <a:pt x="1790702" y="0"/>
                  </a:lnTo>
                  <a:lnTo>
                    <a:pt x="3581405" y="1790702"/>
                  </a:lnTo>
                  <a:lnTo>
                    <a:pt x="1790702" y="3581405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5555385" y="7923079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237" y="1514474"/>
                </a:moveTo>
                <a:lnTo>
                  <a:pt x="0" y="757237"/>
                </a:lnTo>
                <a:lnTo>
                  <a:pt x="757237" y="0"/>
                </a:lnTo>
                <a:lnTo>
                  <a:pt x="1514474" y="757237"/>
                </a:lnTo>
                <a:lnTo>
                  <a:pt x="757237" y="1514474"/>
                </a:lnTo>
                <a:close/>
              </a:path>
            </a:pathLst>
          </a:custGeom>
          <a:solidFill>
            <a:srgbClr val="2EB6D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49972" y="698035"/>
            <a:ext cx="1266825" cy="1266825"/>
          </a:xfrm>
          <a:custGeom>
            <a:avLst/>
            <a:gdLst/>
            <a:ahLst/>
            <a:cxnLst/>
            <a:rect l="l" t="t" r="r" b="b"/>
            <a:pathLst>
              <a:path w="1266825" h="1266825">
                <a:moveTo>
                  <a:pt x="633412" y="1266824"/>
                </a:moveTo>
                <a:lnTo>
                  <a:pt x="0" y="633412"/>
                </a:lnTo>
                <a:lnTo>
                  <a:pt x="633412" y="0"/>
                </a:lnTo>
                <a:lnTo>
                  <a:pt x="1266824" y="633412"/>
                </a:lnTo>
                <a:lnTo>
                  <a:pt x="633412" y="1266824"/>
                </a:lnTo>
                <a:close/>
              </a:path>
            </a:pathLst>
          </a:custGeom>
          <a:solidFill>
            <a:srgbClr val="1D364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7972" y="-7823"/>
            <a:ext cx="7413625" cy="3681729"/>
            <a:chOff x="-7972" y="-7823"/>
            <a:chExt cx="7413625" cy="3681729"/>
          </a:xfrm>
        </p:grpSpPr>
        <p:sp>
          <p:nvSpPr>
            <p:cNvPr id="9" name="object 9"/>
            <p:cNvSpPr/>
            <p:nvPr/>
          </p:nvSpPr>
          <p:spPr>
            <a:xfrm>
              <a:off x="0" y="149"/>
              <a:ext cx="7397750" cy="3665854"/>
            </a:xfrm>
            <a:custGeom>
              <a:avLst/>
              <a:gdLst/>
              <a:ahLst/>
              <a:cxnLst/>
              <a:rect l="l" t="t" r="r" b="b"/>
              <a:pathLst>
                <a:path w="7397750" h="3665854">
                  <a:moveTo>
                    <a:pt x="3665296" y="0"/>
                  </a:moveTo>
                  <a:lnTo>
                    <a:pt x="0" y="0"/>
                  </a:lnTo>
                  <a:lnTo>
                    <a:pt x="0" y="3665714"/>
                  </a:lnTo>
                  <a:lnTo>
                    <a:pt x="3665296" y="0"/>
                  </a:lnTo>
                  <a:close/>
                </a:path>
                <a:path w="7397750" h="3665854">
                  <a:moveTo>
                    <a:pt x="7397487" y="0"/>
                  </a:moveTo>
                  <a:lnTo>
                    <a:pt x="6082546" y="0"/>
                  </a:lnTo>
                  <a:lnTo>
                    <a:pt x="6753922" y="671259"/>
                  </a:lnTo>
                  <a:lnTo>
                    <a:pt x="7397487" y="27806"/>
                  </a:lnTo>
                  <a:lnTo>
                    <a:pt x="7397487" y="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49"/>
              <a:ext cx="7397750" cy="3665854"/>
            </a:xfrm>
            <a:custGeom>
              <a:avLst/>
              <a:gdLst/>
              <a:ahLst/>
              <a:cxnLst/>
              <a:rect l="l" t="t" r="r" b="b"/>
              <a:pathLst>
                <a:path w="7397750" h="3665854">
                  <a:moveTo>
                    <a:pt x="0" y="3665714"/>
                  </a:moveTo>
                  <a:lnTo>
                    <a:pt x="3665296" y="0"/>
                  </a:lnTo>
                </a:path>
                <a:path w="7397750" h="3665854">
                  <a:moveTo>
                    <a:pt x="6082545" y="0"/>
                  </a:moveTo>
                  <a:lnTo>
                    <a:pt x="6753921" y="671259"/>
                  </a:lnTo>
                  <a:lnTo>
                    <a:pt x="7397486" y="27806"/>
                  </a:lnTo>
                </a:path>
              </a:pathLst>
            </a:custGeom>
            <a:ln w="15945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9"/>
              <a:ext cx="5481955" cy="1864360"/>
            </a:xfrm>
            <a:custGeom>
              <a:avLst/>
              <a:gdLst/>
              <a:ahLst/>
              <a:cxnLst/>
              <a:rect l="l" t="t" r="r" b="b"/>
              <a:pathLst>
                <a:path w="5481955" h="1864360">
                  <a:moveTo>
                    <a:pt x="5481775" y="0"/>
                  </a:moveTo>
                  <a:lnTo>
                    <a:pt x="0" y="0"/>
                  </a:lnTo>
                  <a:lnTo>
                    <a:pt x="0" y="566675"/>
                  </a:lnTo>
                  <a:lnTo>
                    <a:pt x="2700144" y="1863901"/>
                  </a:lnTo>
                  <a:lnTo>
                    <a:pt x="5481775" y="0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984627" y="8994199"/>
            <a:ext cx="3308350" cy="1295400"/>
            <a:chOff x="14984627" y="8994199"/>
            <a:chExt cx="3308350" cy="1295400"/>
          </a:xfrm>
        </p:grpSpPr>
        <p:sp>
          <p:nvSpPr>
            <p:cNvPr id="13" name="object 13"/>
            <p:cNvSpPr/>
            <p:nvPr/>
          </p:nvSpPr>
          <p:spPr>
            <a:xfrm>
              <a:off x="14989180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2147282" y="1151370"/>
                  </a:moveTo>
                  <a:lnTo>
                    <a:pt x="3298818" y="1151370"/>
                  </a:lnTo>
                  <a:lnTo>
                    <a:pt x="3298818" y="0"/>
                  </a:lnTo>
                  <a:lnTo>
                    <a:pt x="2147282" y="1151370"/>
                  </a:lnTo>
                  <a:close/>
                </a:path>
                <a:path w="3298825" h="1151890">
                  <a:moveTo>
                    <a:pt x="0" y="1151370"/>
                  </a:moveTo>
                  <a:lnTo>
                    <a:pt x="1220323" y="1151370"/>
                  </a:lnTo>
                  <a:lnTo>
                    <a:pt x="610161" y="541472"/>
                  </a:lnTo>
                  <a:lnTo>
                    <a:pt x="0" y="115137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89179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3298818" y="0"/>
                  </a:moveTo>
                  <a:lnTo>
                    <a:pt x="2147282" y="1151370"/>
                  </a:lnTo>
                </a:path>
                <a:path w="3298825" h="1151890">
                  <a:moveTo>
                    <a:pt x="1220323" y="1151370"/>
                  </a:moveTo>
                  <a:lnTo>
                    <a:pt x="610161" y="541472"/>
                  </a:lnTo>
                  <a:lnTo>
                    <a:pt x="0" y="1151370"/>
                  </a:lnTo>
                </a:path>
              </a:pathLst>
            </a:custGeom>
            <a:ln w="9104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87472" y="8994199"/>
              <a:ext cx="2300605" cy="1290955"/>
            </a:xfrm>
            <a:custGeom>
              <a:avLst/>
              <a:gdLst/>
              <a:ahLst/>
              <a:cxnLst/>
              <a:rect l="l" t="t" r="r" b="b"/>
              <a:pathLst>
                <a:path w="2300605" h="1290954">
                  <a:moveTo>
                    <a:pt x="0" y="1290803"/>
                  </a:moveTo>
                  <a:lnTo>
                    <a:pt x="2300526" y="1290803"/>
                  </a:lnTo>
                  <a:lnTo>
                    <a:pt x="2300526" y="179477"/>
                  </a:lnTo>
                  <a:lnTo>
                    <a:pt x="1926852" y="0"/>
                  </a:lnTo>
                  <a:lnTo>
                    <a:pt x="0" y="1290803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5928" y="4294529"/>
            <a:ext cx="7242395" cy="21917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58719" y="-8213"/>
            <a:ext cx="7636509" cy="3763645"/>
            <a:chOff x="10658719" y="-8213"/>
            <a:chExt cx="7636509" cy="3763645"/>
          </a:xfrm>
        </p:grpSpPr>
        <p:sp>
          <p:nvSpPr>
            <p:cNvPr id="3" name="object 3"/>
            <p:cNvSpPr/>
            <p:nvPr/>
          </p:nvSpPr>
          <p:spPr>
            <a:xfrm>
              <a:off x="10666933" y="1"/>
              <a:ext cx="7620000" cy="3747135"/>
            </a:xfrm>
            <a:custGeom>
              <a:avLst/>
              <a:gdLst/>
              <a:ahLst/>
              <a:cxnLst/>
              <a:rect l="l" t="t" r="r" b="b"/>
              <a:pathLst>
                <a:path w="7620000" h="3747135">
                  <a:moveTo>
                    <a:pt x="3873289" y="0"/>
                  </a:moveTo>
                  <a:lnTo>
                    <a:pt x="7619999" y="0"/>
                  </a:lnTo>
                  <a:lnTo>
                    <a:pt x="7619999" y="3747114"/>
                  </a:lnTo>
                  <a:lnTo>
                    <a:pt x="3873289" y="0"/>
                  </a:lnTo>
                  <a:close/>
                </a:path>
                <a:path w="7620000" h="3747135">
                  <a:moveTo>
                    <a:pt x="0" y="0"/>
                  </a:moveTo>
                  <a:lnTo>
                    <a:pt x="1320401" y="0"/>
                  </a:lnTo>
                  <a:lnTo>
                    <a:pt x="659842" y="660440"/>
                  </a:lnTo>
                  <a:lnTo>
                    <a:pt x="0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6933" y="0"/>
              <a:ext cx="7620000" cy="3747135"/>
            </a:xfrm>
            <a:custGeom>
              <a:avLst/>
              <a:gdLst/>
              <a:ahLst/>
              <a:cxnLst/>
              <a:rect l="l" t="t" r="r" b="b"/>
              <a:pathLst>
                <a:path w="7620000" h="3747135">
                  <a:moveTo>
                    <a:pt x="7619999" y="3747115"/>
                  </a:moveTo>
                  <a:lnTo>
                    <a:pt x="3873289" y="0"/>
                  </a:lnTo>
                </a:path>
                <a:path w="7620000" h="3747135">
                  <a:moveTo>
                    <a:pt x="1320401" y="0"/>
                  </a:moveTo>
                  <a:lnTo>
                    <a:pt x="659842" y="660440"/>
                  </a:lnTo>
                  <a:lnTo>
                    <a:pt x="0" y="716"/>
                  </a:lnTo>
                </a:path>
              </a:pathLst>
            </a:custGeom>
            <a:ln w="16429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84013" y="1"/>
              <a:ext cx="5603240" cy="1889760"/>
            </a:xfrm>
            <a:custGeom>
              <a:avLst/>
              <a:gdLst/>
              <a:ahLst/>
              <a:cxnLst/>
              <a:rect l="l" t="t" r="r" b="b"/>
              <a:pathLst>
                <a:path w="5603240" h="1889760">
                  <a:moveTo>
                    <a:pt x="0" y="0"/>
                  </a:moveTo>
                  <a:lnTo>
                    <a:pt x="5602919" y="0"/>
                  </a:lnTo>
                  <a:lnTo>
                    <a:pt x="5602919" y="551995"/>
                  </a:lnTo>
                  <a:lnTo>
                    <a:pt x="2819462" y="1889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4552" y="8994199"/>
            <a:ext cx="3308350" cy="1295400"/>
            <a:chOff x="-4552" y="8994199"/>
            <a:chExt cx="3308350" cy="1295400"/>
          </a:xfrm>
        </p:grpSpPr>
        <p:sp>
          <p:nvSpPr>
            <p:cNvPr id="7" name="object 7"/>
            <p:cNvSpPr/>
            <p:nvPr/>
          </p:nvSpPr>
          <p:spPr>
            <a:xfrm>
              <a:off x="0" y="9133784"/>
              <a:ext cx="3298825" cy="1151255"/>
            </a:xfrm>
            <a:custGeom>
              <a:avLst/>
              <a:gdLst/>
              <a:ahLst/>
              <a:cxnLst/>
              <a:rect l="l" t="t" r="r" b="b"/>
              <a:pathLst>
                <a:path w="3298825" h="1151254">
                  <a:moveTo>
                    <a:pt x="1151384" y="1151218"/>
                  </a:moveTo>
                  <a:lnTo>
                    <a:pt x="0" y="1151218"/>
                  </a:lnTo>
                  <a:lnTo>
                    <a:pt x="0" y="0"/>
                  </a:lnTo>
                  <a:lnTo>
                    <a:pt x="1151384" y="1151218"/>
                  </a:lnTo>
                  <a:close/>
                </a:path>
                <a:path w="3298825" h="1151254">
                  <a:moveTo>
                    <a:pt x="3298666" y="1151218"/>
                  </a:moveTo>
                  <a:lnTo>
                    <a:pt x="2078342" y="1151218"/>
                  </a:lnTo>
                  <a:lnTo>
                    <a:pt x="2688504" y="541320"/>
                  </a:lnTo>
                  <a:lnTo>
                    <a:pt x="3298666" y="1151218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133784"/>
              <a:ext cx="3298825" cy="1151255"/>
            </a:xfrm>
            <a:custGeom>
              <a:avLst/>
              <a:gdLst/>
              <a:ahLst/>
              <a:cxnLst/>
              <a:rect l="l" t="t" r="r" b="b"/>
              <a:pathLst>
                <a:path w="3298825" h="1151254">
                  <a:moveTo>
                    <a:pt x="0" y="0"/>
                  </a:moveTo>
                  <a:lnTo>
                    <a:pt x="1151384" y="1151218"/>
                  </a:lnTo>
                </a:path>
                <a:path w="3298825" h="1151254">
                  <a:moveTo>
                    <a:pt x="2078342" y="1151218"/>
                  </a:moveTo>
                  <a:lnTo>
                    <a:pt x="2688504" y="541320"/>
                  </a:lnTo>
                  <a:lnTo>
                    <a:pt x="3298666" y="1151218"/>
                  </a:lnTo>
                </a:path>
              </a:pathLst>
            </a:custGeom>
            <a:ln w="9104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994199"/>
              <a:ext cx="2300605" cy="1290955"/>
            </a:xfrm>
            <a:custGeom>
              <a:avLst/>
              <a:gdLst/>
              <a:ahLst/>
              <a:cxnLst/>
              <a:rect l="l" t="t" r="r" b="b"/>
              <a:pathLst>
                <a:path w="2300605" h="1290954">
                  <a:moveTo>
                    <a:pt x="2300374" y="1290803"/>
                  </a:moveTo>
                  <a:lnTo>
                    <a:pt x="0" y="1290803"/>
                  </a:lnTo>
                  <a:lnTo>
                    <a:pt x="0" y="179404"/>
                  </a:lnTo>
                  <a:lnTo>
                    <a:pt x="373521" y="0"/>
                  </a:lnTo>
                  <a:lnTo>
                    <a:pt x="2300374" y="1290803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9879" y="5374888"/>
            <a:ext cx="171450" cy="1714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63954" y="2639585"/>
            <a:ext cx="14690090" cy="5719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>
              <a:lnSpc>
                <a:spcPct val="116599"/>
              </a:lnSpc>
              <a:spcBef>
                <a:spcPts val="90"/>
              </a:spcBef>
            </a:pPr>
            <a:r>
              <a:rPr sz="3700" dirty="0">
                <a:latin typeface="Arial"/>
                <a:cs typeface="Arial"/>
              </a:rPr>
              <a:t>The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spc="175" dirty="0">
                <a:latin typeface="Arial"/>
                <a:cs typeface="Arial"/>
              </a:rPr>
              <a:t>main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spc="70" dirty="0">
                <a:latin typeface="Arial"/>
                <a:cs typeface="Arial"/>
              </a:rPr>
              <a:t>goal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is</a:t>
            </a:r>
            <a:r>
              <a:rPr sz="3700" spc="-40" dirty="0">
                <a:latin typeface="Arial"/>
                <a:cs typeface="Arial"/>
              </a:rPr>
              <a:t> </a:t>
            </a:r>
            <a:r>
              <a:rPr sz="3700" spc="235" dirty="0">
                <a:latin typeface="Arial"/>
                <a:cs typeface="Arial"/>
              </a:rPr>
              <a:t>to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spc="110" dirty="0">
                <a:latin typeface="Arial"/>
                <a:cs typeface="Arial"/>
              </a:rPr>
              <a:t>connect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spc="204" dirty="0">
                <a:latin typeface="Arial"/>
                <a:cs typeface="Arial"/>
              </a:rPr>
              <a:t>on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spc="140" dirty="0">
                <a:latin typeface="Arial"/>
                <a:cs typeface="Arial"/>
              </a:rPr>
              <a:t>Twitter</a:t>
            </a:r>
            <a:r>
              <a:rPr sz="3700" spc="-40" dirty="0">
                <a:latin typeface="Arial"/>
                <a:cs typeface="Arial"/>
              </a:rPr>
              <a:t> </a:t>
            </a:r>
            <a:r>
              <a:rPr sz="3700" spc="150" dirty="0">
                <a:latin typeface="Arial"/>
                <a:cs typeface="Arial"/>
              </a:rPr>
              <a:t>and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spc="60" dirty="0">
                <a:latin typeface="Arial"/>
                <a:cs typeface="Arial"/>
              </a:rPr>
              <a:t>search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spc="235" dirty="0">
                <a:latin typeface="Arial"/>
                <a:cs typeface="Arial"/>
              </a:rPr>
              <a:t>for</a:t>
            </a:r>
            <a:r>
              <a:rPr sz="3700" spc="-40" dirty="0">
                <a:latin typeface="Arial"/>
                <a:cs typeface="Arial"/>
              </a:rPr>
              <a:t> </a:t>
            </a:r>
            <a:r>
              <a:rPr sz="3700" spc="175" dirty="0">
                <a:latin typeface="Arial"/>
                <a:cs typeface="Arial"/>
              </a:rPr>
              <a:t>the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spc="114" dirty="0">
                <a:latin typeface="Arial"/>
                <a:cs typeface="Arial"/>
              </a:rPr>
              <a:t>tweets </a:t>
            </a:r>
            <a:r>
              <a:rPr sz="3700" spc="200" dirty="0">
                <a:latin typeface="Arial"/>
                <a:cs typeface="Arial"/>
              </a:rPr>
              <a:t>that</a:t>
            </a:r>
            <a:r>
              <a:rPr sz="3700" spc="-50" dirty="0">
                <a:latin typeface="Arial"/>
                <a:cs typeface="Arial"/>
              </a:rPr>
              <a:t> </a:t>
            </a:r>
            <a:r>
              <a:rPr sz="3700" spc="135" dirty="0">
                <a:latin typeface="Arial"/>
                <a:cs typeface="Arial"/>
              </a:rPr>
              <a:t>contain</a:t>
            </a:r>
            <a:r>
              <a:rPr sz="3700" spc="-50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a</a:t>
            </a:r>
            <a:r>
              <a:rPr sz="3700" spc="-50" dirty="0">
                <a:latin typeface="Arial"/>
                <a:cs typeface="Arial"/>
              </a:rPr>
              <a:t> </a:t>
            </a:r>
            <a:r>
              <a:rPr sz="3700" spc="145" dirty="0">
                <a:latin typeface="Arial"/>
                <a:cs typeface="Arial"/>
              </a:rPr>
              <a:t>particular</a:t>
            </a:r>
            <a:r>
              <a:rPr sz="3700" spc="-50" dirty="0">
                <a:latin typeface="Arial"/>
                <a:cs typeface="Arial"/>
              </a:rPr>
              <a:t> </a:t>
            </a:r>
            <a:r>
              <a:rPr sz="3700" spc="150" dirty="0">
                <a:latin typeface="Arial"/>
                <a:cs typeface="Arial"/>
              </a:rPr>
              <a:t>keyword</a:t>
            </a:r>
            <a:r>
              <a:rPr sz="3700" spc="-50" dirty="0">
                <a:latin typeface="Arial"/>
                <a:cs typeface="Arial"/>
              </a:rPr>
              <a:t> </a:t>
            </a:r>
            <a:r>
              <a:rPr sz="3700" spc="150" dirty="0">
                <a:latin typeface="Arial"/>
                <a:cs typeface="Arial"/>
              </a:rPr>
              <a:t>and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spc="190" dirty="0">
                <a:latin typeface="Arial"/>
                <a:cs typeface="Arial"/>
              </a:rPr>
              <a:t>then</a:t>
            </a:r>
            <a:r>
              <a:rPr sz="3700" spc="-50" dirty="0">
                <a:latin typeface="Arial"/>
                <a:cs typeface="Arial"/>
              </a:rPr>
              <a:t> </a:t>
            </a:r>
            <a:r>
              <a:rPr sz="3700" spc="85" dirty="0">
                <a:latin typeface="Arial"/>
                <a:cs typeface="Arial"/>
              </a:rPr>
              <a:t>evaluate</a:t>
            </a:r>
            <a:r>
              <a:rPr sz="3700" spc="-50" dirty="0">
                <a:latin typeface="Arial"/>
                <a:cs typeface="Arial"/>
              </a:rPr>
              <a:t> </a:t>
            </a:r>
            <a:r>
              <a:rPr sz="3700" spc="175" dirty="0">
                <a:latin typeface="Arial"/>
                <a:cs typeface="Arial"/>
              </a:rPr>
              <a:t>the</a:t>
            </a:r>
            <a:r>
              <a:rPr sz="3700" spc="-50" dirty="0">
                <a:latin typeface="Arial"/>
                <a:cs typeface="Arial"/>
              </a:rPr>
              <a:t> </a:t>
            </a:r>
            <a:r>
              <a:rPr sz="3700" spc="150" dirty="0">
                <a:latin typeface="Arial"/>
                <a:cs typeface="Arial"/>
              </a:rPr>
              <a:t>polarity</a:t>
            </a:r>
            <a:r>
              <a:rPr sz="3700" spc="-50" dirty="0">
                <a:latin typeface="Arial"/>
                <a:cs typeface="Arial"/>
              </a:rPr>
              <a:t> </a:t>
            </a:r>
            <a:r>
              <a:rPr sz="3700" spc="185" dirty="0">
                <a:latin typeface="Arial"/>
                <a:cs typeface="Arial"/>
              </a:rPr>
              <a:t>of </a:t>
            </a:r>
            <a:r>
              <a:rPr sz="3700" spc="175" dirty="0">
                <a:latin typeface="Arial"/>
                <a:cs typeface="Arial"/>
              </a:rPr>
              <a:t>the</a:t>
            </a:r>
            <a:r>
              <a:rPr sz="3700" spc="-65" dirty="0">
                <a:latin typeface="Arial"/>
                <a:cs typeface="Arial"/>
              </a:rPr>
              <a:t> </a:t>
            </a:r>
            <a:r>
              <a:rPr sz="3700" spc="125" dirty="0">
                <a:latin typeface="Arial"/>
                <a:cs typeface="Arial"/>
              </a:rPr>
              <a:t>tweets</a:t>
            </a:r>
            <a:r>
              <a:rPr sz="3700" spc="-60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as</a:t>
            </a:r>
            <a:r>
              <a:rPr sz="3700" spc="-65" dirty="0">
                <a:latin typeface="Arial"/>
                <a:cs typeface="Arial"/>
              </a:rPr>
              <a:t> </a:t>
            </a:r>
            <a:r>
              <a:rPr sz="3700" spc="85" dirty="0">
                <a:latin typeface="Arial"/>
                <a:cs typeface="Arial"/>
              </a:rPr>
              <a:t>positive,</a:t>
            </a:r>
            <a:r>
              <a:rPr sz="3700" spc="-60" dirty="0">
                <a:latin typeface="Arial"/>
                <a:cs typeface="Arial"/>
              </a:rPr>
              <a:t> </a:t>
            </a:r>
            <a:r>
              <a:rPr sz="3700" spc="80" dirty="0">
                <a:latin typeface="Arial"/>
                <a:cs typeface="Arial"/>
              </a:rPr>
              <a:t>negative</a:t>
            </a:r>
            <a:r>
              <a:rPr sz="3700" spc="-65" dirty="0">
                <a:latin typeface="Arial"/>
                <a:cs typeface="Arial"/>
              </a:rPr>
              <a:t> </a:t>
            </a:r>
            <a:r>
              <a:rPr sz="3700" spc="235" dirty="0">
                <a:latin typeface="Arial"/>
                <a:cs typeface="Arial"/>
              </a:rPr>
              <a:t>or</a:t>
            </a:r>
            <a:r>
              <a:rPr sz="3700" spc="-60" dirty="0">
                <a:latin typeface="Arial"/>
                <a:cs typeface="Arial"/>
              </a:rPr>
              <a:t> </a:t>
            </a:r>
            <a:r>
              <a:rPr sz="3700" spc="130" dirty="0">
                <a:latin typeface="Arial"/>
                <a:cs typeface="Arial"/>
              </a:rPr>
              <a:t>neutral.</a:t>
            </a:r>
            <a:endParaRPr sz="3700">
              <a:latin typeface="Arial"/>
              <a:cs typeface="Arial"/>
            </a:endParaRPr>
          </a:p>
          <a:p>
            <a:pPr marL="12700" marR="214629">
              <a:lnSpc>
                <a:spcPct val="116599"/>
              </a:lnSpc>
              <a:spcBef>
                <a:spcPts val="3429"/>
              </a:spcBef>
            </a:pPr>
            <a:r>
              <a:rPr sz="3700" dirty="0">
                <a:latin typeface="Arial"/>
                <a:cs typeface="Arial"/>
              </a:rPr>
              <a:t>A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spc="135" dirty="0">
                <a:latin typeface="Arial"/>
                <a:cs typeface="Arial"/>
              </a:rPr>
              <a:t>Twitter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spc="160" dirty="0">
                <a:latin typeface="Arial"/>
                <a:cs typeface="Arial"/>
              </a:rPr>
              <a:t>sentiment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analysis</a:t>
            </a:r>
            <a:r>
              <a:rPr sz="3700" spc="-20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is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spc="170" dirty="0">
                <a:latin typeface="Arial"/>
                <a:cs typeface="Arial"/>
              </a:rPr>
              <a:t>the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spc="60" dirty="0">
                <a:latin typeface="Arial"/>
                <a:cs typeface="Arial"/>
              </a:rPr>
              <a:t>process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spc="204" dirty="0">
                <a:latin typeface="Arial"/>
                <a:cs typeface="Arial"/>
              </a:rPr>
              <a:t>of</a:t>
            </a:r>
            <a:r>
              <a:rPr sz="3700" spc="-20" dirty="0">
                <a:latin typeface="Arial"/>
                <a:cs typeface="Arial"/>
              </a:rPr>
              <a:t> </a:t>
            </a:r>
            <a:r>
              <a:rPr sz="3700" spc="160" dirty="0">
                <a:latin typeface="Arial"/>
                <a:cs typeface="Arial"/>
              </a:rPr>
              <a:t>determining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spc="145" dirty="0">
                <a:latin typeface="Arial"/>
                <a:cs typeface="Arial"/>
              </a:rPr>
              <a:t>the </a:t>
            </a:r>
            <a:r>
              <a:rPr sz="3700" spc="160" dirty="0">
                <a:latin typeface="Arial"/>
                <a:cs typeface="Arial"/>
              </a:rPr>
              <a:t>emotional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spc="175" dirty="0">
                <a:latin typeface="Arial"/>
                <a:cs typeface="Arial"/>
              </a:rPr>
              <a:t>tone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spc="160" dirty="0">
                <a:latin typeface="Arial"/>
                <a:cs typeface="Arial"/>
              </a:rPr>
              <a:t>behind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a</a:t>
            </a:r>
            <a:r>
              <a:rPr sz="3700" spc="-20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series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spc="204" dirty="0">
                <a:latin typeface="Arial"/>
                <a:cs typeface="Arial"/>
              </a:rPr>
              <a:t>of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spc="110" dirty="0">
                <a:latin typeface="Arial"/>
                <a:cs typeface="Arial"/>
              </a:rPr>
              <a:t>words,</a:t>
            </a:r>
            <a:r>
              <a:rPr sz="3700" spc="-20" dirty="0">
                <a:latin typeface="Arial"/>
                <a:cs typeface="Arial"/>
              </a:rPr>
              <a:t> </a:t>
            </a:r>
            <a:r>
              <a:rPr sz="3700" spc="55" dirty="0">
                <a:latin typeface="Arial"/>
                <a:cs typeface="Arial"/>
              </a:rPr>
              <a:t>specifically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spc="200" dirty="0">
                <a:latin typeface="Arial"/>
                <a:cs typeface="Arial"/>
              </a:rPr>
              <a:t>on</a:t>
            </a:r>
            <a:r>
              <a:rPr sz="3700" spc="-25" dirty="0">
                <a:latin typeface="Arial"/>
                <a:cs typeface="Arial"/>
              </a:rPr>
              <a:t> </a:t>
            </a:r>
            <a:r>
              <a:rPr sz="3700" spc="114" dirty="0">
                <a:latin typeface="Arial"/>
                <a:cs typeface="Arial"/>
              </a:rPr>
              <a:t>Twitter.</a:t>
            </a:r>
            <a:r>
              <a:rPr sz="3700" spc="-20" dirty="0">
                <a:latin typeface="Arial"/>
                <a:cs typeface="Arial"/>
              </a:rPr>
              <a:t> </a:t>
            </a:r>
            <a:r>
              <a:rPr sz="3700" spc="-50" dirty="0">
                <a:latin typeface="Arial"/>
                <a:cs typeface="Arial"/>
              </a:rPr>
              <a:t>A </a:t>
            </a:r>
            <a:r>
              <a:rPr sz="3700" spc="160" dirty="0">
                <a:latin typeface="Arial"/>
                <a:cs typeface="Arial"/>
              </a:rPr>
              <a:t>sentiment</a:t>
            </a:r>
            <a:r>
              <a:rPr sz="3700" spc="-1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analysis</a:t>
            </a:r>
            <a:r>
              <a:rPr sz="3700" spc="-15" dirty="0">
                <a:latin typeface="Arial"/>
                <a:cs typeface="Arial"/>
              </a:rPr>
              <a:t> </a:t>
            </a:r>
            <a:r>
              <a:rPr sz="3700" spc="185" dirty="0">
                <a:latin typeface="Arial"/>
                <a:cs typeface="Arial"/>
              </a:rPr>
              <a:t>tool</a:t>
            </a:r>
            <a:r>
              <a:rPr sz="3700" spc="-1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is</a:t>
            </a:r>
            <a:r>
              <a:rPr sz="3700" spc="-10" dirty="0">
                <a:latin typeface="Arial"/>
                <a:cs typeface="Arial"/>
              </a:rPr>
              <a:t> </a:t>
            </a:r>
            <a:r>
              <a:rPr sz="3700" spc="110" dirty="0">
                <a:latin typeface="Arial"/>
                <a:cs typeface="Arial"/>
              </a:rPr>
              <a:t>an</a:t>
            </a:r>
            <a:r>
              <a:rPr sz="3700" spc="-15" dirty="0">
                <a:latin typeface="Arial"/>
                <a:cs typeface="Arial"/>
              </a:rPr>
              <a:t> </a:t>
            </a:r>
            <a:r>
              <a:rPr sz="3700" spc="170" dirty="0">
                <a:latin typeface="Arial"/>
                <a:cs typeface="Arial"/>
              </a:rPr>
              <a:t>automated</a:t>
            </a:r>
            <a:r>
              <a:rPr sz="3700" spc="-15" dirty="0">
                <a:latin typeface="Arial"/>
                <a:cs typeface="Arial"/>
              </a:rPr>
              <a:t> </a:t>
            </a:r>
            <a:r>
              <a:rPr sz="3700" spc="135" dirty="0">
                <a:latin typeface="Arial"/>
                <a:cs typeface="Arial"/>
              </a:rPr>
              <a:t>technique</a:t>
            </a:r>
            <a:r>
              <a:rPr sz="3700" spc="-10" dirty="0">
                <a:latin typeface="Arial"/>
                <a:cs typeface="Arial"/>
              </a:rPr>
              <a:t> </a:t>
            </a:r>
            <a:r>
              <a:rPr sz="3700" spc="195" dirty="0">
                <a:latin typeface="Arial"/>
                <a:cs typeface="Arial"/>
              </a:rPr>
              <a:t>that</a:t>
            </a:r>
            <a:r>
              <a:rPr sz="3700" spc="-15" dirty="0">
                <a:latin typeface="Arial"/>
                <a:cs typeface="Arial"/>
              </a:rPr>
              <a:t> </a:t>
            </a:r>
            <a:r>
              <a:rPr sz="3700" spc="85" dirty="0">
                <a:latin typeface="Arial"/>
                <a:cs typeface="Arial"/>
              </a:rPr>
              <a:t>extracts </a:t>
            </a:r>
            <a:r>
              <a:rPr sz="3700" spc="145" dirty="0">
                <a:latin typeface="Arial"/>
                <a:cs typeface="Arial"/>
              </a:rPr>
              <a:t>meaningful</a:t>
            </a:r>
            <a:r>
              <a:rPr sz="3700" spc="-40" dirty="0">
                <a:latin typeface="Arial"/>
                <a:cs typeface="Arial"/>
              </a:rPr>
              <a:t> </a:t>
            </a:r>
            <a:r>
              <a:rPr sz="3700" spc="145" dirty="0">
                <a:latin typeface="Arial"/>
                <a:cs typeface="Arial"/>
              </a:rPr>
              <a:t>customer</a:t>
            </a:r>
            <a:r>
              <a:rPr sz="3700" spc="-35" dirty="0">
                <a:latin typeface="Arial"/>
                <a:cs typeface="Arial"/>
              </a:rPr>
              <a:t> </a:t>
            </a:r>
            <a:r>
              <a:rPr sz="3700" spc="195" dirty="0">
                <a:latin typeface="Arial"/>
                <a:cs typeface="Arial"/>
              </a:rPr>
              <a:t>information</a:t>
            </a:r>
            <a:r>
              <a:rPr sz="3700" spc="-35" dirty="0">
                <a:latin typeface="Arial"/>
                <a:cs typeface="Arial"/>
              </a:rPr>
              <a:t> </a:t>
            </a:r>
            <a:r>
              <a:rPr sz="3700" spc="125" dirty="0">
                <a:latin typeface="Arial"/>
                <a:cs typeface="Arial"/>
              </a:rPr>
              <a:t>related</a:t>
            </a:r>
            <a:r>
              <a:rPr sz="3700" spc="-35" dirty="0">
                <a:latin typeface="Arial"/>
                <a:cs typeface="Arial"/>
              </a:rPr>
              <a:t> </a:t>
            </a:r>
            <a:r>
              <a:rPr sz="3700" spc="229" dirty="0">
                <a:latin typeface="Arial"/>
                <a:cs typeface="Arial"/>
              </a:rPr>
              <a:t>to</a:t>
            </a:r>
            <a:r>
              <a:rPr sz="3700" spc="-35" dirty="0">
                <a:latin typeface="Arial"/>
                <a:cs typeface="Arial"/>
              </a:rPr>
              <a:t> </a:t>
            </a:r>
            <a:r>
              <a:rPr sz="3700" spc="180" dirty="0">
                <a:latin typeface="Arial"/>
                <a:cs typeface="Arial"/>
              </a:rPr>
              <a:t>their</a:t>
            </a:r>
            <a:r>
              <a:rPr sz="3700" spc="-35" dirty="0">
                <a:latin typeface="Arial"/>
                <a:cs typeface="Arial"/>
              </a:rPr>
              <a:t> </a:t>
            </a:r>
            <a:r>
              <a:rPr sz="3700" spc="105" dirty="0">
                <a:latin typeface="Arial"/>
                <a:cs typeface="Arial"/>
              </a:rPr>
              <a:t>attitudes, </a:t>
            </a:r>
            <a:r>
              <a:rPr sz="3700" spc="125" dirty="0">
                <a:latin typeface="Arial"/>
                <a:cs typeface="Arial"/>
              </a:rPr>
              <a:t>emotions,</a:t>
            </a:r>
            <a:r>
              <a:rPr sz="3700" spc="-40" dirty="0">
                <a:latin typeface="Arial"/>
                <a:cs typeface="Arial"/>
              </a:rPr>
              <a:t> </a:t>
            </a:r>
            <a:r>
              <a:rPr sz="3700" spc="140" dirty="0">
                <a:latin typeface="Arial"/>
                <a:cs typeface="Arial"/>
              </a:rPr>
              <a:t>and</a:t>
            </a:r>
            <a:r>
              <a:rPr sz="3700" spc="-40" dirty="0">
                <a:latin typeface="Arial"/>
                <a:cs typeface="Arial"/>
              </a:rPr>
              <a:t> </a:t>
            </a:r>
            <a:r>
              <a:rPr sz="3700" spc="110" dirty="0">
                <a:latin typeface="Arial"/>
                <a:cs typeface="Arial"/>
              </a:rPr>
              <a:t>opinions.</a:t>
            </a:r>
            <a:endParaRPr sz="37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9879" y="2966877"/>
            <a:ext cx="171450" cy="17145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169" rIns="0" bIns="0" rtlCol="0">
            <a:spAutoFit/>
          </a:bodyPr>
          <a:lstStyle/>
          <a:p>
            <a:pPr marL="6837045">
              <a:lnSpc>
                <a:spcPct val="100000"/>
              </a:lnSpc>
              <a:spcBef>
                <a:spcPts val="125"/>
              </a:spcBef>
            </a:pPr>
            <a:r>
              <a:rPr sz="11550" b="0" spc="-280" dirty="0">
                <a:solidFill>
                  <a:srgbClr val="000000"/>
                </a:solidFill>
                <a:latin typeface="Arial Black"/>
                <a:cs typeface="Arial Black"/>
              </a:rPr>
              <a:t>Aim</a:t>
            </a:r>
            <a:endParaRPr sz="115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14" y="-8213"/>
            <a:ext cx="7636509" cy="5897880"/>
            <a:chOff x="-8214" y="-8213"/>
            <a:chExt cx="7636509" cy="589788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7620000" cy="3777615"/>
            </a:xfrm>
            <a:custGeom>
              <a:avLst/>
              <a:gdLst/>
              <a:ahLst/>
              <a:cxnLst/>
              <a:rect l="l" t="t" r="r" b="b"/>
              <a:pathLst>
                <a:path w="7620000" h="3777615">
                  <a:moveTo>
                    <a:pt x="3776973" y="0"/>
                  </a:moveTo>
                  <a:lnTo>
                    <a:pt x="0" y="0"/>
                  </a:lnTo>
                  <a:lnTo>
                    <a:pt x="0" y="3777381"/>
                  </a:lnTo>
                  <a:lnTo>
                    <a:pt x="3776973" y="0"/>
                  </a:lnTo>
                  <a:close/>
                </a:path>
                <a:path w="7620000" h="3777615">
                  <a:moveTo>
                    <a:pt x="7619999" y="0"/>
                  </a:moveTo>
                  <a:lnTo>
                    <a:pt x="6269326" y="0"/>
                  </a:lnTo>
                  <a:lnTo>
                    <a:pt x="6960157" y="690706"/>
                  </a:lnTo>
                  <a:lnTo>
                    <a:pt x="7619999" y="30982"/>
                  </a:lnTo>
                  <a:lnTo>
                    <a:pt x="7619999" y="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7620000" cy="3777615"/>
            </a:xfrm>
            <a:custGeom>
              <a:avLst/>
              <a:gdLst/>
              <a:ahLst/>
              <a:cxnLst/>
              <a:rect l="l" t="t" r="r" b="b"/>
              <a:pathLst>
                <a:path w="7620000" h="3777615">
                  <a:moveTo>
                    <a:pt x="0" y="3777381"/>
                  </a:moveTo>
                  <a:lnTo>
                    <a:pt x="3776973" y="0"/>
                  </a:lnTo>
                </a:path>
                <a:path w="7620000" h="3777615">
                  <a:moveTo>
                    <a:pt x="6269327" y="0"/>
                  </a:moveTo>
                  <a:lnTo>
                    <a:pt x="6960157" y="690706"/>
                  </a:lnTo>
                  <a:lnTo>
                    <a:pt x="7619999" y="30982"/>
                  </a:lnTo>
                </a:path>
              </a:pathLst>
            </a:custGeom>
            <a:ln w="16429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"/>
              <a:ext cx="5648325" cy="1919605"/>
            </a:xfrm>
            <a:custGeom>
              <a:avLst/>
              <a:gdLst/>
              <a:ahLst/>
              <a:cxnLst/>
              <a:rect l="l" t="t" r="r" b="b"/>
              <a:pathLst>
                <a:path w="5648325" h="1919605">
                  <a:moveTo>
                    <a:pt x="5648088" y="0"/>
                  </a:moveTo>
                  <a:lnTo>
                    <a:pt x="0" y="0"/>
                  </a:lnTo>
                  <a:lnTo>
                    <a:pt x="0" y="582261"/>
                  </a:lnTo>
                  <a:lnTo>
                    <a:pt x="2783458" y="1919505"/>
                  </a:lnTo>
                  <a:lnTo>
                    <a:pt x="5648088" y="0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256" y="907967"/>
              <a:ext cx="4781550" cy="4981575"/>
            </a:xfrm>
            <a:custGeom>
              <a:avLst/>
              <a:gdLst/>
              <a:ahLst/>
              <a:cxnLst/>
              <a:rect l="l" t="t" r="r" b="b"/>
              <a:pathLst>
                <a:path w="4781550" h="4981575">
                  <a:moveTo>
                    <a:pt x="4781527" y="4981567"/>
                  </a:moveTo>
                  <a:lnTo>
                    <a:pt x="0" y="4981567"/>
                  </a:lnTo>
                  <a:lnTo>
                    <a:pt x="0" y="0"/>
                  </a:lnTo>
                  <a:lnTo>
                    <a:pt x="4781527" y="0"/>
                  </a:lnTo>
                  <a:lnTo>
                    <a:pt x="4781527" y="4981567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984627" y="8994199"/>
            <a:ext cx="3308350" cy="1295400"/>
            <a:chOff x="14984627" y="8994199"/>
            <a:chExt cx="3308350" cy="1295400"/>
          </a:xfrm>
        </p:grpSpPr>
        <p:sp>
          <p:nvSpPr>
            <p:cNvPr id="8" name="object 8"/>
            <p:cNvSpPr/>
            <p:nvPr/>
          </p:nvSpPr>
          <p:spPr>
            <a:xfrm>
              <a:off x="14989180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2147282" y="1151370"/>
                  </a:moveTo>
                  <a:lnTo>
                    <a:pt x="3298818" y="1151370"/>
                  </a:lnTo>
                  <a:lnTo>
                    <a:pt x="3298818" y="0"/>
                  </a:lnTo>
                  <a:lnTo>
                    <a:pt x="2147282" y="1151370"/>
                  </a:lnTo>
                  <a:close/>
                </a:path>
                <a:path w="3298825" h="1151890">
                  <a:moveTo>
                    <a:pt x="0" y="1151370"/>
                  </a:moveTo>
                  <a:lnTo>
                    <a:pt x="1220323" y="1151370"/>
                  </a:lnTo>
                  <a:lnTo>
                    <a:pt x="610161" y="541472"/>
                  </a:lnTo>
                  <a:lnTo>
                    <a:pt x="0" y="115137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89179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3298818" y="0"/>
                  </a:moveTo>
                  <a:lnTo>
                    <a:pt x="2147282" y="1151370"/>
                  </a:lnTo>
                </a:path>
                <a:path w="3298825" h="1151890">
                  <a:moveTo>
                    <a:pt x="1220323" y="1151370"/>
                  </a:moveTo>
                  <a:lnTo>
                    <a:pt x="610161" y="541472"/>
                  </a:lnTo>
                  <a:lnTo>
                    <a:pt x="0" y="1151370"/>
                  </a:lnTo>
                </a:path>
              </a:pathLst>
            </a:custGeom>
            <a:ln w="9104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87472" y="8994199"/>
              <a:ext cx="2300605" cy="1290955"/>
            </a:xfrm>
            <a:custGeom>
              <a:avLst/>
              <a:gdLst/>
              <a:ahLst/>
              <a:cxnLst/>
              <a:rect l="l" t="t" r="r" b="b"/>
              <a:pathLst>
                <a:path w="2300605" h="1290954">
                  <a:moveTo>
                    <a:pt x="0" y="1290803"/>
                  </a:moveTo>
                  <a:lnTo>
                    <a:pt x="2300526" y="1290803"/>
                  </a:lnTo>
                  <a:lnTo>
                    <a:pt x="2300526" y="179477"/>
                  </a:lnTo>
                  <a:lnTo>
                    <a:pt x="1926852" y="0"/>
                  </a:lnTo>
                  <a:lnTo>
                    <a:pt x="0" y="1290803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9709" y="1928060"/>
            <a:ext cx="6724649" cy="378142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692" rIns="0" bIns="0" rtlCol="0">
            <a:spAutoFit/>
          </a:bodyPr>
          <a:lstStyle/>
          <a:p>
            <a:pPr marL="2919095">
              <a:lnSpc>
                <a:spcPct val="100000"/>
              </a:lnSpc>
              <a:spcBef>
                <a:spcPts val="100"/>
              </a:spcBef>
            </a:pPr>
            <a:r>
              <a:rPr sz="5100" b="0" spc="-395" dirty="0">
                <a:latin typeface="Arial Black"/>
                <a:cs typeface="Arial Black"/>
              </a:rPr>
              <a:t>NATURAL</a:t>
            </a:r>
            <a:r>
              <a:rPr sz="5100" b="0" spc="-360" dirty="0">
                <a:latin typeface="Arial Black"/>
                <a:cs typeface="Arial Black"/>
              </a:rPr>
              <a:t> </a:t>
            </a:r>
            <a:r>
              <a:rPr sz="5100" b="0" spc="-405" dirty="0">
                <a:latin typeface="Arial Black"/>
                <a:cs typeface="Arial Black"/>
              </a:rPr>
              <a:t>LANGUAGE</a:t>
            </a:r>
            <a:r>
              <a:rPr sz="5100" b="0" spc="-360" dirty="0">
                <a:latin typeface="Arial Black"/>
                <a:cs typeface="Arial Black"/>
              </a:rPr>
              <a:t> </a:t>
            </a:r>
            <a:r>
              <a:rPr sz="5100" b="0" spc="-475" dirty="0">
                <a:latin typeface="Arial Black"/>
                <a:cs typeface="Arial Black"/>
              </a:rPr>
              <a:t>TOOLKIT</a:t>
            </a:r>
            <a:r>
              <a:rPr sz="5100" b="0" spc="-360" dirty="0">
                <a:latin typeface="Arial Black"/>
                <a:cs typeface="Arial Black"/>
              </a:rPr>
              <a:t> </a:t>
            </a:r>
            <a:r>
              <a:rPr sz="5100" b="0" spc="-405" dirty="0">
                <a:latin typeface="Arial Black"/>
                <a:cs typeface="Arial Black"/>
              </a:rPr>
              <a:t>(NLTK)</a:t>
            </a:r>
            <a:endParaRPr sz="51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2035" y="5968539"/>
            <a:ext cx="13404215" cy="2620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7400"/>
              </a:lnSpc>
              <a:spcBef>
                <a:spcPts val="90"/>
              </a:spcBef>
            </a:pPr>
            <a:r>
              <a:rPr sz="2900" spc="-65" dirty="0">
                <a:solidFill>
                  <a:srgbClr val="1D3644"/>
                </a:solidFill>
                <a:latin typeface="Verdana"/>
                <a:cs typeface="Verdana"/>
              </a:rPr>
              <a:t>The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1D3644"/>
                </a:solidFill>
                <a:latin typeface="Verdana"/>
                <a:cs typeface="Verdana"/>
              </a:rPr>
              <a:t>Natural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95" dirty="0">
                <a:solidFill>
                  <a:srgbClr val="1D3644"/>
                </a:solidFill>
                <a:latin typeface="Verdana"/>
                <a:cs typeface="Verdana"/>
              </a:rPr>
              <a:t>Language</a:t>
            </a:r>
            <a:r>
              <a:rPr sz="2900" spc="-25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1D3644"/>
                </a:solidFill>
                <a:latin typeface="Verdana"/>
                <a:cs typeface="Verdana"/>
              </a:rPr>
              <a:t>Toolkit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65" dirty="0">
                <a:solidFill>
                  <a:srgbClr val="1D3644"/>
                </a:solidFill>
                <a:latin typeface="Verdana"/>
                <a:cs typeface="Verdana"/>
              </a:rPr>
              <a:t>(NLTK)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45" dirty="0">
                <a:solidFill>
                  <a:srgbClr val="1D3644"/>
                </a:solidFill>
                <a:latin typeface="Verdana"/>
                <a:cs typeface="Verdana"/>
              </a:rPr>
              <a:t>is</a:t>
            </a:r>
            <a:r>
              <a:rPr sz="2900" spc="-25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10" dirty="0">
                <a:solidFill>
                  <a:srgbClr val="1D3644"/>
                </a:solidFill>
                <a:latin typeface="Verdana"/>
                <a:cs typeface="Verdana"/>
              </a:rPr>
              <a:t>a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1D3644"/>
                </a:solidFill>
                <a:latin typeface="Verdana"/>
                <a:cs typeface="Verdana"/>
              </a:rPr>
              <a:t>platform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1D3644"/>
                </a:solidFill>
                <a:latin typeface="Verdana"/>
                <a:cs typeface="Verdana"/>
              </a:rPr>
              <a:t>used</a:t>
            </a:r>
            <a:r>
              <a:rPr sz="2900" spc="-25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1D3644"/>
                </a:solidFill>
                <a:latin typeface="Verdana"/>
                <a:cs typeface="Verdana"/>
              </a:rPr>
              <a:t>for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1D3644"/>
                </a:solidFill>
                <a:latin typeface="Verdana"/>
                <a:cs typeface="Verdana"/>
              </a:rPr>
              <a:t>building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Python </a:t>
            </a:r>
            <a:r>
              <a:rPr sz="2900" spc="-65" dirty="0">
                <a:solidFill>
                  <a:srgbClr val="1D3644"/>
                </a:solidFill>
                <a:latin typeface="Verdana"/>
                <a:cs typeface="Verdana"/>
              </a:rPr>
              <a:t>programs</a:t>
            </a:r>
            <a:r>
              <a:rPr sz="2900" spc="-26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that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85" dirty="0">
                <a:solidFill>
                  <a:srgbClr val="1D3644"/>
                </a:solidFill>
                <a:latin typeface="Verdana"/>
                <a:cs typeface="Verdana"/>
              </a:rPr>
              <a:t>work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1D3644"/>
                </a:solidFill>
                <a:latin typeface="Verdana"/>
                <a:cs typeface="Verdana"/>
              </a:rPr>
              <a:t>with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80" dirty="0">
                <a:solidFill>
                  <a:srgbClr val="1D3644"/>
                </a:solidFill>
                <a:latin typeface="Verdana"/>
                <a:cs typeface="Verdana"/>
              </a:rPr>
              <a:t>human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95" dirty="0">
                <a:solidFill>
                  <a:srgbClr val="1D3644"/>
                </a:solidFill>
                <a:latin typeface="Verdana"/>
                <a:cs typeface="Verdana"/>
              </a:rPr>
              <a:t>language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1D3644"/>
                </a:solidFill>
                <a:latin typeface="Verdana"/>
                <a:cs typeface="Verdana"/>
              </a:rPr>
              <a:t>data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1D3644"/>
                </a:solidFill>
                <a:latin typeface="Verdana"/>
                <a:cs typeface="Verdana"/>
              </a:rPr>
              <a:t>for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1D3644"/>
                </a:solidFill>
                <a:latin typeface="Verdana"/>
                <a:cs typeface="Verdana"/>
              </a:rPr>
              <a:t>applying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1D3644"/>
                </a:solidFill>
                <a:latin typeface="Verdana"/>
                <a:cs typeface="Verdana"/>
              </a:rPr>
              <a:t>in</a:t>
            </a:r>
            <a:r>
              <a:rPr sz="2900" spc="-254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statistical </a:t>
            </a:r>
            <a:r>
              <a:rPr sz="2900" spc="-40" dirty="0">
                <a:solidFill>
                  <a:srgbClr val="1D3644"/>
                </a:solidFill>
                <a:latin typeface="Verdana"/>
                <a:cs typeface="Verdana"/>
              </a:rPr>
              <a:t>natural</a:t>
            </a:r>
            <a:r>
              <a:rPr sz="2900" spc="-25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95" dirty="0">
                <a:solidFill>
                  <a:srgbClr val="1D3644"/>
                </a:solidFill>
                <a:latin typeface="Verdana"/>
                <a:cs typeface="Verdana"/>
              </a:rPr>
              <a:t>language</a:t>
            </a:r>
            <a:r>
              <a:rPr sz="2900" spc="-25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1D3644"/>
                </a:solidFill>
                <a:latin typeface="Verdana"/>
                <a:cs typeface="Verdana"/>
              </a:rPr>
              <a:t>processing</a:t>
            </a:r>
            <a:r>
              <a:rPr sz="2900" spc="-25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40" dirty="0">
                <a:solidFill>
                  <a:srgbClr val="1D3644"/>
                </a:solidFill>
                <a:latin typeface="Verdana"/>
                <a:cs typeface="Verdana"/>
              </a:rPr>
              <a:t>(NLP).</a:t>
            </a:r>
            <a:r>
              <a:rPr sz="2900" spc="-25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50" dirty="0">
                <a:solidFill>
                  <a:srgbClr val="1D3644"/>
                </a:solidFill>
                <a:latin typeface="Verdana"/>
                <a:cs typeface="Verdana"/>
              </a:rPr>
              <a:t>It</a:t>
            </a:r>
            <a:r>
              <a:rPr sz="2900" spc="-25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contains</a:t>
            </a:r>
            <a:r>
              <a:rPr sz="2900" spc="-25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55" dirty="0">
                <a:solidFill>
                  <a:srgbClr val="1D3644"/>
                </a:solidFill>
                <a:latin typeface="Verdana"/>
                <a:cs typeface="Verdana"/>
              </a:rPr>
              <a:t>text</a:t>
            </a:r>
            <a:r>
              <a:rPr sz="2900" spc="-25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1D3644"/>
                </a:solidFill>
                <a:latin typeface="Verdana"/>
                <a:cs typeface="Verdana"/>
              </a:rPr>
              <a:t>processing</a:t>
            </a:r>
            <a:r>
              <a:rPr sz="2900" spc="-25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1D3644"/>
                </a:solidFill>
                <a:latin typeface="Verdana"/>
                <a:cs typeface="Verdana"/>
              </a:rPr>
              <a:t>libraries</a:t>
            </a:r>
            <a:r>
              <a:rPr sz="2900" spc="-25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1D3644"/>
                </a:solidFill>
                <a:latin typeface="Verdana"/>
                <a:cs typeface="Verdana"/>
              </a:rPr>
              <a:t>for </a:t>
            </a:r>
            <a:r>
              <a:rPr sz="2900" spc="-65" dirty="0">
                <a:solidFill>
                  <a:srgbClr val="1D3644"/>
                </a:solidFill>
                <a:latin typeface="Verdana"/>
                <a:cs typeface="Verdana"/>
              </a:rPr>
              <a:t>tokenization,</a:t>
            </a:r>
            <a:r>
              <a:rPr sz="2900" spc="-23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90" dirty="0">
                <a:solidFill>
                  <a:srgbClr val="1D3644"/>
                </a:solidFill>
                <a:latin typeface="Verdana"/>
                <a:cs typeface="Verdana"/>
              </a:rPr>
              <a:t>parsing,</a:t>
            </a:r>
            <a:r>
              <a:rPr sz="2900" spc="-229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1D3644"/>
                </a:solidFill>
                <a:latin typeface="Verdana"/>
                <a:cs typeface="Verdana"/>
              </a:rPr>
              <a:t>classification,</a:t>
            </a:r>
            <a:r>
              <a:rPr sz="2900" spc="-229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5" dirty="0">
                <a:solidFill>
                  <a:srgbClr val="1D3644"/>
                </a:solidFill>
                <a:latin typeface="Verdana"/>
                <a:cs typeface="Verdana"/>
              </a:rPr>
              <a:t>stemming,</a:t>
            </a:r>
            <a:r>
              <a:rPr sz="2900" spc="-23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0" dirty="0">
                <a:solidFill>
                  <a:srgbClr val="1D3644"/>
                </a:solidFill>
                <a:latin typeface="Verdana"/>
                <a:cs typeface="Verdana"/>
              </a:rPr>
              <a:t>tagging</a:t>
            </a:r>
            <a:r>
              <a:rPr sz="2900" spc="-229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1D3644"/>
                </a:solidFill>
                <a:latin typeface="Verdana"/>
                <a:cs typeface="Verdana"/>
              </a:rPr>
              <a:t>and</a:t>
            </a:r>
            <a:r>
              <a:rPr sz="2900" spc="-229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semantic reasoning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14" y="-8214"/>
            <a:ext cx="7636509" cy="5897880"/>
            <a:chOff x="-8214" y="-8214"/>
            <a:chExt cx="7636509" cy="58978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620000" cy="3777615"/>
            </a:xfrm>
            <a:custGeom>
              <a:avLst/>
              <a:gdLst/>
              <a:ahLst/>
              <a:cxnLst/>
              <a:rect l="l" t="t" r="r" b="b"/>
              <a:pathLst>
                <a:path w="7620000" h="3777615">
                  <a:moveTo>
                    <a:pt x="3776974" y="0"/>
                  </a:moveTo>
                  <a:lnTo>
                    <a:pt x="0" y="0"/>
                  </a:lnTo>
                  <a:lnTo>
                    <a:pt x="0" y="3777382"/>
                  </a:lnTo>
                  <a:lnTo>
                    <a:pt x="3776974" y="0"/>
                  </a:lnTo>
                  <a:close/>
                </a:path>
                <a:path w="7620000" h="3777615">
                  <a:moveTo>
                    <a:pt x="7619999" y="0"/>
                  </a:moveTo>
                  <a:lnTo>
                    <a:pt x="6269325" y="0"/>
                  </a:lnTo>
                  <a:lnTo>
                    <a:pt x="6960157" y="690707"/>
                  </a:lnTo>
                  <a:lnTo>
                    <a:pt x="7619999" y="30984"/>
                  </a:lnTo>
                  <a:lnTo>
                    <a:pt x="7619999" y="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620000" cy="3777615"/>
            </a:xfrm>
            <a:custGeom>
              <a:avLst/>
              <a:gdLst/>
              <a:ahLst/>
              <a:cxnLst/>
              <a:rect l="l" t="t" r="r" b="b"/>
              <a:pathLst>
                <a:path w="7620000" h="3777615">
                  <a:moveTo>
                    <a:pt x="0" y="3777382"/>
                  </a:moveTo>
                  <a:lnTo>
                    <a:pt x="3776974" y="0"/>
                  </a:lnTo>
                </a:path>
                <a:path w="7620000" h="3777615">
                  <a:moveTo>
                    <a:pt x="6269325" y="0"/>
                  </a:moveTo>
                  <a:lnTo>
                    <a:pt x="6960157" y="690707"/>
                  </a:lnTo>
                  <a:lnTo>
                    <a:pt x="7619999" y="30984"/>
                  </a:lnTo>
                </a:path>
              </a:pathLst>
            </a:custGeom>
            <a:ln w="16429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648325" cy="1919605"/>
            </a:xfrm>
            <a:custGeom>
              <a:avLst/>
              <a:gdLst/>
              <a:ahLst/>
              <a:cxnLst/>
              <a:rect l="l" t="t" r="r" b="b"/>
              <a:pathLst>
                <a:path w="5648325" h="1919605">
                  <a:moveTo>
                    <a:pt x="5648090" y="0"/>
                  </a:moveTo>
                  <a:lnTo>
                    <a:pt x="0" y="0"/>
                  </a:lnTo>
                  <a:lnTo>
                    <a:pt x="0" y="582262"/>
                  </a:lnTo>
                  <a:lnTo>
                    <a:pt x="2783458" y="1919507"/>
                  </a:lnTo>
                  <a:lnTo>
                    <a:pt x="5648090" y="0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256" y="907964"/>
              <a:ext cx="4781550" cy="4981575"/>
            </a:xfrm>
            <a:custGeom>
              <a:avLst/>
              <a:gdLst/>
              <a:ahLst/>
              <a:cxnLst/>
              <a:rect l="l" t="t" r="r" b="b"/>
              <a:pathLst>
                <a:path w="4781550" h="4981575">
                  <a:moveTo>
                    <a:pt x="4781527" y="4981567"/>
                  </a:moveTo>
                  <a:lnTo>
                    <a:pt x="0" y="4981567"/>
                  </a:lnTo>
                  <a:lnTo>
                    <a:pt x="0" y="0"/>
                  </a:lnTo>
                  <a:lnTo>
                    <a:pt x="4781527" y="0"/>
                  </a:lnTo>
                  <a:lnTo>
                    <a:pt x="4781527" y="4981567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984627" y="8994199"/>
            <a:ext cx="3308350" cy="1295400"/>
            <a:chOff x="14984627" y="8994199"/>
            <a:chExt cx="3308350" cy="1295400"/>
          </a:xfrm>
        </p:grpSpPr>
        <p:sp>
          <p:nvSpPr>
            <p:cNvPr id="8" name="object 8"/>
            <p:cNvSpPr/>
            <p:nvPr/>
          </p:nvSpPr>
          <p:spPr>
            <a:xfrm>
              <a:off x="14989180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2147282" y="1151370"/>
                  </a:moveTo>
                  <a:lnTo>
                    <a:pt x="3298818" y="1151370"/>
                  </a:lnTo>
                  <a:lnTo>
                    <a:pt x="3298818" y="0"/>
                  </a:lnTo>
                  <a:lnTo>
                    <a:pt x="2147282" y="1151370"/>
                  </a:lnTo>
                  <a:close/>
                </a:path>
                <a:path w="3298825" h="1151890">
                  <a:moveTo>
                    <a:pt x="0" y="1151370"/>
                  </a:moveTo>
                  <a:lnTo>
                    <a:pt x="1220323" y="1151370"/>
                  </a:lnTo>
                  <a:lnTo>
                    <a:pt x="610161" y="541472"/>
                  </a:lnTo>
                  <a:lnTo>
                    <a:pt x="0" y="115137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89179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3298818" y="0"/>
                  </a:moveTo>
                  <a:lnTo>
                    <a:pt x="2147282" y="1151370"/>
                  </a:lnTo>
                </a:path>
                <a:path w="3298825" h="1151890">
                  <a:moveTo>
                    <a:pt x="1220323" y="1151370"/>
                  </a:moveTo>
                  <a:lnTo>
                    <a:pt x="610161" y="541472"/>
                  </a:lnTo>
                  <a:lnTo>
                    <a:pt x="0" y="1151370"/>
                  </a:lnTo>
                </a:path>
              </a:pathLst>
            </a:custGeom>
            <a:ln w="9104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87472" y="8994199"/>
              <a:ext cx="2300605" cy="1290955"/>
            </a:xfrm>
            <a:custGeom>
              <a:avLst/>
              <a:gdLst/>
              <a:ahLst/>
              <a:cxnLst/>
              <a:rect l="l" t="t" r="r" b="b"/>
              <a:pathLst>
                <a:path w="2300605" h="1290954">
                  <a:moveTo>
                    <a:pt x="0" y="1290803"/>
                  </a:moveTo>
                  <a:lnTo>
                    <a:pt x="2300526" y="1290803"/>
                  </a:lnTo>
                  <a:lnTo>
                    <a:pt x="2300526" y="179477"/>
                  </a:lnTo>
                  <a:lnTo>
                    <a:pt x="1926852" y="0"/>
                  </a:lnTo>
                  <a:lnTo>
                    <a:pt x="0" y="1290803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7896" y="658376"/>
            <a:ext cx="7119018" cy="466540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9087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100"/>
              </a:spcBef>
            </a:pPr>
            <a:r>
              <a:rPr sz="5100" b="0" spc="-325" dirty="0">
                <a:latin typeface="Arial Black"/>
                <a:cs typeface="Arial Black"/>
              </a:rPr>
              <a:t>SNOWBALL</a:t>
            </a:r>
            <a:r>
              <a:rPr sz="5100" b="0" spc="-345" dirty="0">
                <a:latin typeface="Arial Black"/>
                <a:cs typeface="Arial Black"/>
              </a:rPr>
              <a:t> </a:t>
            </a:r>
            <a:r>
              <a:rPr sz="5100" b="0" spc="-540" dirty="0">
                <a:latin typeface="Arial Black"/>
                <a:cs typeface="Arial Black"/>
              </a:rPr>
              <a:t>STEMMER</a:t>
            </a:r>
            <a:endParaRPr sz="51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81" y="5485370"/>
            <a:ext cx="14004925" cy="2620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17400"/>
              </a:lnSpc>
              <a:spcBef>
                <a:spcPts val="90"/>
              </a:spcBef>
            </a:pPr>
            <a:r>
              <a:rPr sz="2900" spc="-150" dirty="0">
                <a:solidFill>
                  <a:srgbClr val="1D3644"/>
                </a:solidFill>
                <a:latin typeface="Verdana"/>
                <a:cs typeface="Verdana"/>
              </a:rPr>
              <a:t>It</a:t>
            </a:r>
            <a:r>
              <a:rPr sz="2900" spc="-28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45" dirty="0">
                <a:solidFill>
                  <a:srgbClr val="1D3644"/>
                </a:solidFill>
                <a:latin typeface="Verdana"/>
                <a:cs typeface="Verdana"/>
              </a:rPr>
              <a:t>is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the</a:t>
            </a:r>
            <a:r>
              <a:rPr sz="2900" spc="-28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1D3644"/>
                </a:solidFill>
                <a:latin typeface="Verdana"/>
                <a:cs typeface="Verdana"/>
              </a:rPr>
              <a:t>process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75" dirty="0">
                <a:solidFill>
                  <a:srgbClr val="1D3644"/>
                </a:solidFill>
                <a:latin typeface="Verdana"/>
                <a:cs typeface="Verdana"/>
              </a:rPr>
              <a:t>of</a:t>
            </a:r>
            <a:r>
              <a:rPr sz="2900" spc="-28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1D3644"/>
                </a:solidFill>
                <a:latin typeface="Verdana"/>
                <a:cs typeface="Verdana"/>
              </a:rPr>
              <a:t>reducing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the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1D3644"/>
                </a:solidFill>
                <a:latin typeface="Verdana"/>
                <a:cs typeface="Verdana"/>
              </a:rPr>
              <a:t>word</a:t>
            </a:r>
            <a:r>
              <a:rPr sz="2900" spc="-28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50" dirty="0">
                <a:solidFill>
                  <a:srgbClr val="1D3644"/>
                </a:solidFill>
                <a:latin typeface="Verdana"/>
                <a:cs typeface="Verdana"/>
              </a:rPr>
              <a:t>to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its</a:t>
            </a:r>
            <a:r>
              <a:rPr sz="2900" spc="-28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1D3644"/>
                </a:solidFill>
                <a:latin typeface="Verdana"/>
                <a:cs typeface="Verdana"/>
              </a:rPr>
              <a:t>word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60" dirty="0">
                <a:solidFill>
                  <a:srgbClr val="1D3644"/>
                </a:solidFill>
                <a:latin typeface="Verdana"/>
                <a:cs typeface="Verdana"/>
              </a:rPr>
              <a:t>stem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that</a:t>
            </a:r>
            <a:r>
              <a:rPr sz="2900" spc="-28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50" dirty="0">
                <a:solidFill>
                  <a:srgbClr val="1D3644"/>
                </a:solidFill>
                <a:latin typeface="Verdana"/>
                <a:cs typeface="Verdana"/>
              </a:rPr>
              <a:t>affixes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50" dirty="0">
                <a:solidFill>
                  <a:srgbClr val="1D3644"/>
                </a:solidFill>
                <a:latin typeface="Verdana"/>
                <a:cs typeface="Verdana"/>
              </a:rPr>
              <a:t>to</a:t>
            </a:r>
            <a:r>
              <a:rPr sz="2900" spc="-28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suffixes </a:t>
            </a:r>
            <a:r>
              <a:rPr sz="2900" spc="-30" dirty="0">
                <a:solidFill>
                  <a:srgbClr val="1D3644"/>
                </a:solidFill>
                <a:latin typeface="Verdana"/>
                <a:cs typeface="Verdana"/>
              </a:rPr>
              <a:t>and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45" dirty="0">
                <a:solidFill>
                  <a:srgbClr val="1D3644"/>
                </a:solidFill>
                <a:latin typeface="Verdana"/>
                <a:cs typeface="Verdana"/>
              </a:rPr>
              <a:t>prefixes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1D3644"/>
                </a:solidFill>
                <a:latin typeface="Verdana"/>
                <a:cs typeface="Verdana"/>
              </a:rPr>
              <a:t>or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50" dirty="0">
                <a:solidFill>
                  <a:srgbClr val="1D3644"/>
                </a:solidFill>
                <a:latin typeface="Verdana"/>
                <a:cs typeface="Verdana"/>
              </a:rPr>
              <a:t>to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1D3644"/>
                </a:solidFill>
                <a:latin typeface="Verdana"/>
                <a:cs typeface="Verdana"/>
              </a:rPr>
              <a:t>roots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75" dirty="0">
                <a:solidFill>
                  <a:srgbClr val="1D3644"/>
                </a:solidFill>
                <a:latin typeface="Verdana"/>
                <a:cs typeface="Verdana"/>
              </a:rPr>
              <a:t>of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1D3644"/>
                </a:solidFill>
                <a:latin typeface="Verdana"/>
                <a:cs typeface="Verdana"/>
              </a:rPr>
              <a:t>words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75" dirty="0">
                <a:solidFill>
                  <a:srgbClr val="1D3644"/>
                </a:solidFill>
                <a:latin typeface="Verdana"/>
                <a:cs typeface="Verdana"/>
              </a:rPr>
              <a:t>known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90" dirty="0">
                <a:solidFill>
                  <a:srgbClr val="1D3644"/>
                </a:solidFill>
                <a:latin typeface="Verdana"/>
                <a:cs typeface="Verdana"/>
              </a:rPr>
              <a:t>as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10" dirty="0">
                <a:solidFill>
                  <a:srgbClr val="1D3644"/>
                </a:solidFill>
                <a:latin typeface="Verdana"/>
                <a:cs typeface="Verdana"/>
              </a:rPr>
              <a:t>a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20" dirty="0">
                <a:solidFill>
                  <a:srgbClr val="1D3644"/>
                </a:solidFill>
                <a:latin typeface="Verdana"/>
                <a:cs typeface="Verdana"/>
              </a:rPr>
              <a:t>lemma.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90" dirty="0">
                <a:solidFill>
                  <a:srgbClr val="1D3644"/>
                </a:solidFill>
                <a:latin typeface="Verdana"/>
                <a:cs typeface="Verdana"/>
              </a:rPr>
              <a:t>In</a:t>
            </a:r>
            <a:r>
              <a:rPr sz="2900" spc="-26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1D3644"/>
                </a:solidFill>
                <a:latin typeface="Verdana"/>
                <a:cs typeface="Verdana"/>
              </a:rPr>
              <a:t>simple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words </a:t>
            </a:r>
            <a:r>
              <a:rPr sz="2900" spc="-85" dirty="0">
                <a:solidFill>
                  <a:srgbClr val="1D3644"/>
                </a:solidFill>
                <a:latin typeface="Verdana"/>
                <a:cs typeface="Verdana"/>
              </a:rPr>
              <a:t>stemming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45" dirty="0">
                <a:solidFill>
                  <a:srgbClr val="1D3644"/>
                </a:solidFill>
                <a:latin typeface="Verdana"/>
                <a:cs typeface="Verdana"/>
              </a:rPr>
              <a:t>is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1D3644"/>
                </a:solidFill>
                <a:latin typeface="Verdana"/>
                <a:cs typeface="Verdana"/>
              </a:rPr>
              <a:t>reducing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10" dirty="0">
                <a:solidFill>
                  <a:srgbClr val="1D3644"/>
                </a:solidFill>
                <a:latin typeface="Verdana"/>
                <a:cs typeface="Verdana"/>
              </a:rPr>
              <a:t>a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1D3644"/>
                </a:solidFill>
                <a:latin typeface="Verdana"/>
                <a:cs typeface="Verdana"/>
              </a:rPr>
              <a:t>word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50" dirty="0">
                <a:solidFill>
                  <a:srgbClr val="1D3644"/>
                </a:solidFill>
                <a:latin typeface="Verdana"/>
                <a:cs typeface="Verdana"/>
              </a:rPr>
              <a:t>to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its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45" dirty="0">
                <a:solidFill>
                  <a:srgbClr val="1D3644"/>
                </a:solidFill>
                <a:latin typeface="Verdana"/>
                <a:cs typeface="Verdana"/>
              </a:rPr>
              <a:t>base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1D3644"/>
                </a:solidFill>
                <a:latin typeface="Verdana"/>
                <a:cs typeface="Verdana"/>
              </a:rPr>
              <a:t>word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1D3644"/>
                </a:solidFill>
                <a:latin typeface="Verdana"/>
                <a:cs typeface="Verdana"/>
              </a:rPr>
              <a:t>or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60" dirty="0">
                <a:solidFill>
                  <a:srgbClr val="1D3644"/>
                </a:solidFill>
                <a:latin typeface="Verdana"/>
                <a:cs typeface="Verdana"/>
              </a:rPr>
              <a:t>stem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1D3644"/>
                </a:solidFill>
                <a:latin typeface="Verdana"/>
                <a:cs typeface="Verdana"/>
              </a:rPr>
              <a:t>in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1D3644"/>
                </a:solidFill>
                <a:latin typeface="Verdana"/>
                <a:cs typeface="Verdana"/>
              </a:rPr>
              <a:t>such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10" dirty="0">
                <a:solidFill>
                  <a:srgbClr val="1D3644"/>
                </a:solidFill>
                <a:latin typeface="Verdana"/>
                <a:cs typeface="Verdana"/>
              </a:rPr>
              <a:t>a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85" dirty="0">
                <a:solidFill>
                  <a:srgbClr val="1D3644"/>
                </a:solidFill>
                <a:latin typeface="Verdana"/>
                <a:cs typeface="Verdana"/>
              </a:rPr>
              <a:t>way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that</a:t>
            </a:r>
            <a:r>
              <a:rPr sz="2900" spc="-28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1D3644"/>
                </a:solidFill>
                <a:latin typeface="Verdana"/>
                <a:cs typeface="Verdana"/>
              </a:rPr>
              <a:t>the </a:t>
            </a:r>
            <a:r>
              <a:rPr sz="2900" spc="-20" dirty="0">
                <a:solidFill>
                  <a:srgbClr val="1D3644"/>
                </a:solidFill>
                <a:latin typeface="Verdana"/>
                <a:cs typeface="Verdana"/>
              </a:rPr>
              <a:t>words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75" dirty="0">
                <a:solidFill>
                  <a:srgbClr val="1D3644"/>
                </a:solidFill>
                <a:latin typeface="Verdana"/>
                <a:cs typeface="Verdana"/>
              </a:rPr>
              <a:t>of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55" dirty="0">
                <a:solidFill>
                  <a:srgbClr val="1D3644"/>
                </a:solidFill>
                <a:latin typeface="Verdana"/>
                <a:cs typeface="Verdana"/>
              </a:rPr>
              <a:t>similar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65" dirty="0">
                <a:solidFill>
                  <a:srgbClr val="1D3644"/>
                </a:solidFill>
                <a:latin typeface="Verdana"/>
                <a:cs typeface="Verdana"/>
              </a:rPr>
              <a:t>kind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lie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1D3644"/>
                </a:solidFill>
                <a:latin typeface="Verdana"/>
                <a:cs typeface="Verdana"/>
              </a:rPr>
              <a:t>under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10" dirty="0">
                <a:solidFill>
                  <a:srgbClr val="1D3644"/>
                </a:solidFill>
                <a:latin typeface="Verdana"/>
                <a:cs typeface="Verdana"/>
              </a:rPr>
              <a:t>a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1D3644"/>
                </a:solidFill>
                <a:latin typeface="Verdana"/>
                <a:cs typeface="Verdana"/>
              </a:rPr>
              <a:t>common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10" dirty="0">
                <a:solidFill>
                  <a:srgbClr val="1D3644"/>
                </a:solidFill>
                <a:latin typeface="Verdana"/>
                <a:cs typeface="Verdana"/>
              </a:rPr>
              <a:t>stem.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1D3644"/>
                </a:solidFill>
                <a:latin typeface="Verdana"/>
                <a:cs typeface="Verdana"/>
              </a:rPr>
              <a:t>For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75" dirty="0">
                <a:solidFill>
                  <a:srgbClr val="1D3644"/>
                </a:solidFill>
                <a:latin typeface="Verdana"/>
                <a:cs typeface="Verdana"/>
              </a:rPr>
              <a:t>example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75" dirty="0">
                <a:solidFill>
                  <a:srgbClr val="1D3644"/>
                </a:solidFill>
                <a:latin typeface="Verdana"/>
                <a:cs typeface="Verdana"/>
              </a:rPr>
              <a:t>–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65" dirty="0">
                <a:solidFill>
                  <a:srgbClr val="1D3644"/>
                </a:solidFill>
                <a:latin typeface="Verdana"/>
                <a:cs typeface="Verdana"/>
              </a:rPr>
              <a:t>The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1D3644"/>
                </a:solidFill>
                <a:latin typeface="Verdana"/>
                <a:cs typeface="Verdana"/>
              </a:rPr>
              <a:t>words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1D3644"/>
                </a:solidFill>
                <a:latin typeface="Verdana"/>
                <a:cs typeface="Verdana"/>
              </a:rPr>
              <a:t>care,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cared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1D3644"/>
                </a:solidFill>
                <a:latin typeface="Verdana"/>
                <a:cs typeface="Verdana"/>
              </a:rPr>
              <a:t>and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55" dirty="0">
                <a:solidFill>
                  <a:srgbClr val="1D3644"/>
                </a:solidFill>
                <a:latin typeface="Verdana"/>
                <a:cs typeface="Verdana"/>
              </a:rPr>
              <a:t>caring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lie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1D3644"/>
                </a:solidFill>
                <a:latin typeface="Verdana"/>
                <a:cs typeface="Verdana"/>
              </a:rPr>
              <a:t>under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the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0" dirty="0">
                <a:solidFill>
                  <a:srgbClr val="1D3644"/>
                </a:solidFill>
                <a:latin typeface="Verdana"/>
                <a:cs typeface="Verdana"/>
              </a:rPr>
              <a:t>same</a:t>
            </a:r>
            <a:r>
              <a:rPr sz="2900" spc="-270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60" dirty="0">
                <a:solidFill>
                  <a:srgbClr val="1D3644"/>
                </a:solidFill>
                <a:latin typeface="Verdana"/>
                <a:cs typeface="Verdana"/>
              </a:rPr>
              <a:t>stem</a:t>
            </a:r>
            <a:r>
              <a:rPr sz="2900" spc="-275" dirty="0">
                <a:solidFill>
                  <a:srgbClr val="1D3644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1D3644"/>
                </a:solidFill>
                <a:latin typeface="Verdana"/>
                <a:cs typeface="Verdana"/>
              </a:rPr>
              <a:t>‘care’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3868" y="3236090"/>
            <a:ext cx="849566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2860" marR="5080" indent="-2550160">
              <a:lnSpc>
                <a:spcPct val="114900"/>
              </a:lnSpc>
              <a:spcBef>
                <a:spcPts val="100"/>
              </a:spcBef>
            </a:pPr>
            <a:r>
              <a:rPr sz="3100" spc="-185" dirty="0">
                <a:solidFill>
                  <a:srgbClr val="1D3644"/>
                </a:solidFill>
                <a:latin typeface="Arial Black"/>
                <a:cs typeface="Arial Black"/>
              </a:rPr>
              <a:t>Stemming</a:t>
            </a:r>
            <a:r>
              <a:rPr sz="3100" spc="-204" dirty="0">
                <a:solidFill>
                  <a:srgbClr val="1D3644"/>
                </a:solidFill>
                <a:latin typeface="Arial Black"/>
                <a:cs typeface="Arial Black"/>
              </a:rPr>
              <a:t> </a:t>
            </a:r>
            <a:r>
              <a:rPr sz="3100" spc="-235" dirty="0">
                <a:solidFill>
                  <a:srgbClr val="1D3644"/>
                </a:solidFill>
                <a:latin typeface="Arial Black"/>
                <a:cs typeface="Arial Black"/>
              </a:rPr>
              <a:t>is</a:t>
            </a:r>
            <a:r>
              <a:rPr sz="3100" spc="-204" dirty="0">
                <a:solidFill>
                  <a:srgbClr val="1D3644"/>
                </a:solidFill>
                <a:latin typeface="Arial Black"/>
                <a:cs typeface="Arial Black"/>
              </a:rPr>
              <a:t> </a:t>
            </a:r>
            <a:r>
              <a:rPr sz="3100" spc="-85" dirty="0">
                <a:solidFill>
                  <a:srgbClr val="1D3644"/>
                </a:solidFill>
                <a:latin typeface="Arial Black"/>
                <a:cs typeface="Arial Black"/>
              </a:rPr>
              <a:t>important</a:t>
            </a:r>
            <a:r>
              <a:rPr sz="3100" spc="-204" dirty="0">
                <a:solidFill>
                  <a:srgbClr val="1D3644"/>
                </a:solidFill>
                <a:latin typeface="Arial Black"/>
                <a:cs typeface="Arial Black"/>
              </a:rPr>
              <a:t> </a:t>
            </a:r>
            <a:r>
              <a:rPr sz="3100" spc="-75" dirty="0">
                <a:solidFill>
                  <a:srgbClr val="1D3644"/>
                </a:solidFill>
                <a:latin typeface="Arial Black"/>
                <a:cs typeface="Arial Black"/>
              </a:rPr>
              <a:t>in</a:t>
            </a:r>
            <a:r>
              <a:rPr sz="3100" spc="-204" dirty="0">
                <a:solidFill>
                  <a:srgbClr val="1D3644"/>
                </a:solidFill>
                <a:latin typeface="Arial Black"/>
                <a:cs typeface="Arial Black"/>
              </a:rPr>
              <a:t> </a:t>
            </a:r>
            <a:r>
              <a:rPr sz="3100" spc="-95" dirty="0">
                <a:solidFill>
                  <a:srgbClr val="1D3644"/>
                </a:solidFill>
                <a:latin typeface="Arial Black"/>
                <a:cs typeface="Arial Black"/>
              </a:rPr>
              <a:t>natural</a:t>
            </a:r>
            <a:r>
              <a:rPr sz="3100" spc="-204" dirty="0">
                <a:solidFill>
                  <a:srgbClr val="1D3644"/>
                </a:solidFill>
                <a:latin typeface="Arial Black"/>
                <a:cs typeface="Arial Black"/>
              </a:rPr>
              <a:t> </a:t>
            </a:r>
            <a:r>
              <a:rPr sz="3100" spc="-140" dirty="0">
                <a:solidFill>
                  <a:srgbClr val="1D3644"/>
                </a:solidFill>
                <a:latin typeface="Arial Black"/>
                <a:cs typeface="Arial Black"/>
              </a:rPr>
              <a:t>language </a:t>
            </a:r>
            <a:r>
              <a:rPr sz="3100" spc="-150" dirty="0">
                <a:solidFill>
                  <a:srgbClr val="1D3644"/>
                </a:solidFill>
                <a:latin typeface="Arial Black"/>
                <a:cs typeface="Arial Black"/>
              </a:rPr>
              <a:t>processing(NLP).</a:t>
            </a:r>
            <a:endParaRPr sz="3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14" y="-8211"/>
            <a:ext cx="7636509" cy="5897880"/>
            <a:chOff x="-8214" y="-8211"/>
            <a:chExt cx="7636509" cy="5897880"/>
          </a:xfrm>
        </p:grpSpPr>
        <p:sp>
          <p:nvSpPr>
            <p:cNvPr id="3" name="object 3"/>
            <p:cNvSpPr/>
            <p:nvPr/>
          </p:nvSpPr>
          <p:spPr>
            <a:xfrm>
              <a:off x="0" y="3"/>
              <a:ext cx="7620000" cy="3777615"/>
            </a:xfrm>
            <a:custGeom>
              <a:avLst/>
              <a:gdLst/>
              <a:ahLst/>
              <a:cxnLst/>
              <a:rect l="l" t="t" r="r" b="b"/>
              <a:pathLst>
                <a:path w="7620000" h="3777615">
                  <a:moveTo>
                    <a:pt x="3776971" y="0"/>
                  </a:moveTo>
                  <a:lnTo>
                    <a:pt x="0" y="0"/>
                  </a:lnTo>
                  <a:lnTo>
                    <a:pt x="0" y="3777379"/>
                  </a:lnTo>
                  <a:lnTo>
                    <a:pt x="3776971" y="0"/>
                  </a:lnTo>
                  <a:close/>
                </a:path>
                <a:path w="7620000" h="3777615">
                  <a:moveTo>
                    <a:pt x="7619999" y="0"/>
                  </a:moveTo>
                  <a:lnTo>
                    <a:pt x="6269328" y="0"/>
                  </a:lnTo>
                  <a:lnTo>
                    <a:pt x="6960157" y="690704"/>
                  </a:lnTo>
                  <a:lnTo>
                    <a:pt x="7619999" y="30981"/>
                  </a:lnTo>
                  <a:lnTo>
                    <a:pt x="7619999" y="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"/>
              <a:ext cx="7620000" cy="3777615"/>
            </a:xfrm>
            <a:custGeom>
              <a:avLst/>
              <a:gdLst/>
              <a:ahLst/>
              <a:cxnLst/>
              <a:rect l="l" t="t" r="r" b="b"/>
              <a:pathLst>
                <a:path w="7620000" h="3777615">
                  <a:moveTo>
                    <a:pt x="0" y="3777379"/>
                  </a:moveTo>
                  <a:lnTo>
                    <a:pt x="3776971" y="0"/>
                  </a:lnTo>
                </a:path>
                <a:path w="7620000" h="3777615">
                  <a:moveTo>
                    <a:pt x="6269328" y="0"/>
                  </a:moveTo>
                  <a:lnTo>
                    <a:pt x="6960157" y="690704"/>
                  </a:lnTo>
                  <a:lnTo>
                    <a:pt x="7619999" y="30981"/>
                  </a:lnTo>
                </a:path>
              </a:pathLst>
            </a:custGeom>
            <a:ln w="16429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"/>
              <a:ext cx="5648325" cy="1919605"/>
            </a:xfrm>
            <a:custGeom>
              <a:avLst/>
              <a:gdLst/>
              <a:ahLst/>
              <a:cxnLst/>
              <a:rect l="l" t="t" r="r" b="b"/>
              <a:pathLst>
                <a:path w="5648325" h="1919605">
                  <a:moveTo>
                    <a:pt x="5648086" y="0"/>
                  </a:moveTo>
                  <a:lnTo>
                    <a:pt x="0" y="0"/>
                  </a:lnTo>
                  <a:lnTo>
                    <a:pt x="0" y="582259"/>
                  </a:lnTo>
                  <a:lnTo>
                    <a:pt x="2783458" y="1919504"/>
                  </a:lnTo>
                  <a:lnTo>
                    <a:pt x="5648086" y="0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256" y="907970"/>
              <a:ext cx="4781550" cy="4981575"/>
            </a:xfrm>
            <a:custGeom>
              <a:avLst/>
              <a:gdLst/>
              <a:ahLst/>
              <a:cxnLst/>
              <a:rect l="l" t="t" r="r" b="b"/>
              <a:pathLst>
                <a:path w="4781550" h="4981575">
                  <a:moveTo>
                    <a:pt x="4781527" y="4981567"/>
                  </a:moveTo>
                  <a:lnTo>
                    <a:pt x="0" y="4981567"/>
                  </a:lnTo>
                  <a:lnTo>
                    <a:pt x="0" y="0"/>
                  </a:lnTo>
                  <a:lnTo>
                    <a:pt x="4781527" y="0"/>
                  </a:lnTo>
                  <a:lnTo>
                    <a:pt x="4781527" y="4981567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984627" y="8994199"/>
            <a:ext cx="3308350" cy="1295400"/>
            <a:chOff x="14984627" y="8994199"/>
            <a:chExt cx="3308350" cy="1295400"/>
          </a:xfrm>
        </p:grpSpPr>
        <p:sp>
          <p:nvSpPr>
            <p:cNvPr id="8" name="object 8"/>
            <p:cNvSpPr/>
            <p:nvPr/>
          </p:nvSpPr>
          <p:spPr>
            <a:xfrm>
              <a:off x="14989180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2147282" y="1151370"/>
                  </a:moveTo>
                  <a:lnTo>
                    <a:pt x="3298818" y="1151370"/>
                  </a:lnTo>
                  <a:lnTo>
                    <a:pt x="3298818" y="0"/>
                  </a:lnTo>
                  <a:lnTo>
                    <a:pt x="2147282" y="1151370"/>
                  </a:lnTo>
                  <a:close/>
                </a:path>
                <a:path w="3298825" h="1151890">
                  <a:moveTo>
                    <a:pt x="0" y="1151370"/>
                  </a:moveTo>
                  <a:lnTo>
                    <a:pt x="1220323" y="1151370"/>
                  </a:lnTo>
                  <a:lnTo>
                    <a:pt x="610161" y="541472"/>
                  </a:lnTo>
                  <a:lnTo>
                    <a:pt x="0" y="1151370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89179" y="9133632"/>
              <a:ext cx="3298825" cy="1151890"/>
            </a:xfrm>
            <a:custGeom>
              <a:avLst/>
              <a:gdLst/>
              <a:ahLst/>
              <a:cxnLst/>
              <a:rect l="l" t="t" r="r" b="b"/>
              <a:pathLst>
                <a:path w="3298825" h="1151890">
                  <a:moveTo>
                    <a:pt x="3298818" y="0"/>
                  </a:moveTo>
                  <a:lnTo>
                    <a:pt x="2147282" y="1151370"/>
                  </a:lnTo>
                </a:path>
                <a:path w="3298825" h="1151890">
                  <a:moveTo>
                    <a:pt x="1220323" y="1151370"/>
                  </a:moveTo>
                  <a:lnTo>
                    <a:pt x="610161" y="541472"/>
                  </a:lnTo>
                  <a:lnTo>
                    <a:pt x="0" y="1151370"/>
                  </a:lnTo>
                </a:path>
              </a:pathLst>
            </a:custGeom>
            <a:ln w="9104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87472" y="8994199"/>
              <a:ext cx="2300605" cy="1290955"/>
            </a:xfrm>
            <a:custGeom>
              <a:avLst/>
              <a:gdLst/>
              <a:ahLst/>
              <a:cxnLst/>
              <a:rect l="l" t="t" r="r" b="b"/>
              <a:pathLst>
                <a:path w="2300605" h="1290954">
                  <a:moveTo>
                    <a:pt x="0" y="1290803"/>
                  </a:moveTo>
                  <a:lnTo>
                    <a:pt x="2300526" y="1290803"/>
                  </a:lnTo>
                  <a:lnTo>
                    <a:pt x="2300526" y="179477"/>
                  </a:lnTo>
                  <a:lnTo>
                    <a:pt x="1926852" y="0"/>
                  </a:lnTo>
                  <a:lnTo>
                    <a:pt x="0" y="1290803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8479" y="1901677"/>
            <a:ext cx="7246373" cy="310906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7424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100"/>
              </a:spcBef>
            </a:pPr>
            <a:r>
              <a:rPr sz="5100" b="0" spc="-450" dirty="0">
                <a:latin typeface="Arial Black"/>
                <a:cs typeface="Arial Black"/>
              </a:rPr>
              <a:t>SENTIMENT</a:t>
            </a:r>
            <a:r>
              <a:rPr sz="5100" b="0" spc="-375" dirty="0">
                <a:latin typeface="Arial Black"/>
                <a:cs typeface="Arial Black"/>
              </a:rPr>
              <a:t> </a:t>
            </a:r>
            <a:r>
              <a:rPr sz="5100" b="0" spc="-434" dirty="0">
                <a:latin typeface="Arial Black"/>
                <a:cs typeface="Arial Black"/>
              </a:rPr>
              <a:t>ANALYSIS</a:t>
            </a:r>
            <a:r>
              <a:rPr sz="5100" b="0" spc="-375" dirty="0">
                <a:latin typeface="Arial Black"/>
                <a:cs typeface="Arial Black"/>
              </a:rPr>
              <a:t> </a:t>
            </a:r>
            <a:r>
              <a:rPr sz="5100" b="0" spc="-370" dirty="0">
                <a:latin typeface="Arial Black"/>
                <a:cs typeface="Arial Black"/>
              </a:rPr>
              <a:t>USING </a:t>
            </a:r>
            <a:r>
              <a:rPr sz="5100" b="0" spc="-480" dirty="0">
                <a:latin typeface="Arial Black"/>
                <a:cs typeface="Arial Black"/>
              </a:rPr>
              <a:t>VADER</a:t>
            </a:r>
            <a:endParaRPr sz="51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-5853" y="3111988"/>
            <a:ext cx="11116310" cy="5647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69240" algn="ctr">
              <a:lnSpc>
                <a:spcPct val="100000"/>
              </a:lnSpc>
              <a:spcBef>
                <a:spcPts val="130"/>
              </a:spcBef>
            </a:pPr>
            <a:r>
              <a:rPr sz="3400" spc="90" dirty="0">
                <a:solidFill>
                  <a:srgbClr val="1D3644"/>
                </a:solidFill>
                <a:latin typeface="Trebuchet MS"/>
                <a:cs typeface="Trebuchet MS"/>
              </a:rPr>
              <a:t>VADER</a:t>
            </a:r>
            <a:r>
              <a:rPr sz="3400" spc="-13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400" dirty="0">
                <a:solidFill>
                  <a:srgbClr val="1D3644"/>
                </a:solidFill>
                <a:latin typeface="Trebuchet MS"/>
                <a:cs typeface="Trebuchet MS"/>
              </a:rPr>
              <a:t>is</a:t>
            </a:r>
            <a:r>
              <a:rPr sz="3400" spc="-13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400" spc="80" dirty="0">
                <a:solidFill>
                  <a:srgbClr val="1D3644"/>
                </a:solidFill>
                <a:latin typeface="Trebuchet MS"/>
                <a:cs typeface="Trebuchet MS"/>
              </a:rPr>
              <a:t>an</a:t>
            </a:r>
            <a:r>
              <a:rPr sz="3400" spc="-13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400" spc="65" dirty="0">
                <a:solidFill>
                  <a:srgbClr val="1D3644"/>
                </a:solidFill>
                <a:latin typeface="Trebuchet MS"/>
                <a:cs typeface="Trebuchet MS"/>
              </a:rPr>
              <a:t>unsupervised</a:t>
            </a:r>
            <a:r>
              <a:rPr sz="3400" spc="-13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400" dirty="0">
                <a:solidFill>
                  <a:srgbClr val="1D3644"/>
                </a:solidFill>
                <a:latin typeface="Trebuchet MS"/>
                <a:cs typeface="Trebuchet MS"/>
              </a:rPr>
              <a:t>learning</a:t>
            </a:r>
            <a:r>
              <a:rPr sz="3400" spc="-13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400" spc="-10" dirty="0">
                <a:solidFill>
                  <a:srgbClr val="1D3644"/>
                </a:solidFill>
                <a:latin typeface="Trebuchet MS"/>
                <a:cs typeface="Trebuchet MS"/>
              </a:rPr>
              <a:t>algorithm</a:t>
            </a:r>
            <a:endParaRPr sz="3400">
              <a:latin typeface="Trebuchet MS"/>
              <a:cs typeface="Trebuchet MS"/>
            </a:endParaRPr>
          </a:p>
          <a:p>
            <a:pPr marL="12700" marR="5080" algn="ctr">
              <a:lnSpc>
                <a:spcPct val="114900"/>
              </a:lnSpc>
              <a:spcBef>
                <a:spcPts val="1675"/>
              </a:spcBef>
            </a:pPr>
            <a:r>
              <a:rPr sz="3100" spc="60" dirty="0">
                <a:solidFill>
                  <a:srgbClr val="1D3644"/>
                </a:solidFill>
                <a:latin typeface="Trebuchet MS"/>
                <a:cs typeface="Trebuchet MS"/>
              </a:rPr>
              <a:t>VADER</a:t>
            </a:r>
            <a:r>
              <a:rPr sz="3100" spc="-13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60" dirty="0">
                <a:solidFill>
                  <a:srgbClr val="1D3644"/>
                </a:solidFill>
                <a:latin typeface="Trebuchet MS"/>
                <a:cs typeface="Trebuchet MS"/>
              </a:rPr>
              <a:t>(Valence</a:t>
            </a:r>
            <a:r>
              <a:rPr sz="3100" spc="-12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Aware</a:t>
            </a:r>
            <a:r>
              <a:rPr sz="3100" spc="-12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20" dirty="0">
                <a:solidFill>
                  <a:srgbClr val="1D3644"/>
                </a:solidFill>
                <a:latin typeface="Trebuchet MS"/>
                <a:cs typeface="Trebuchet MS"/>
              </a:rPr>
              <a:t>Dictionary</a:t>
            </a:r>
            <a:r>
              <a:rPr sz="3100" spc="-12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rgbClr val="1D3644"/>
                </a:solidFill>
                <a:latin typeface="Trebuchet MS"/>
                <a:cs typeface="Trebuchet MS"/>
              </a:rPr>
              <a:t>and</a:t>
            </a:r>
            <a:r>
              <a:rPr sz="3100" spc="-12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sEntiment</a:t>
            </a:r>
            <a:r>
              <a:rPr sz="3100" spc="-12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Reasoner)</a:t>
            </a:r>
            <a:r>
              <a:rPr sz="3100" spc="-12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is</a:t>
            </a:r>
            <a:r>
              <a:rPr sz="3100" spc="-13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50" dirty="0">
                <a:solidFill>
                  <a:srgbClr val="1D3644"/>
                </a:solidFill>
                <a:latin typeface="Trebuchet MS"/>
                <a:cs typeface="Trebuchet MS"/>
              </a:rPr>
              <a:t>a </a:t>
            </a:r>
            <a:r>
              <a:rPr sz="3100" spc="-30" dirty="0">
                <a:solidFill>
                  <a:srgbClr val="1D3644"/>
                </a:solidFill>
                <a:latin typeface="Trebuchet MS"/>
                <a:cs typeface="Trebuchet MS"/>
              </a:rPr>
              <a:t>lexicon</a:t>
            </a:r>
            <a:r>
              <a:rPr sz="3100" spc="-15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rgbClr val="1D3644"/>
                </a:solidFill>
                <a:latin typeface="Trebuchet MS"/>
                <a:cs typeface="Trebuchet MS"/>
              </a:rPr>
              <a:t>and</a:t>
            </a:r>
            <a:r>
              <a:rPr sz="3100" spc="-15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60" dirty="0">
                <a:solidFill>
                  <a:srgbClr val="1D3644"/>
                </a:solidFill>
                <a:latin typeface="Trebuchet MS"/>
                <a:cs typeface="Trebuchet MS"/>
              </a:rPr>
              <a:t>rule-</a:t>
            </a:r>
            <a:r>
              <a:rPr sz="3100" spc="75" dirty="0">
                <a:solidFill>
                  <a:srgbClr val="1D3644"/>
                </a:solidFill>
                <a:latin typeface="Trebuchet MS"/>
                <a:cs typeface="Trebuchet MS"/>
              </a:rPr>
              <a:t>based</a:t>
            </a:r>
            <a:r>
              <a:rPr sz="3100" spc="-15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sentiment</a:t>
            </a:r>
            <a:r>
              <a:rPr sz="3100" spc="-15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analysis</a:t>
            </a:r>
            <a:r>
              <a:rPr sz="3100" spc="-15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D3644"/>
                </a:solidFill>
                <a:latin typeface="Trebuchet MS"/>
                <a:cs typeface="Trebuchet MS"/>
              </a:rPr>
              <a:t>tool</a:t>
            </a:r>
            <a:r>
              <a:rPr sz="3100" spc="-15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60" dirty="0">
                <a:solidFill>
                  <a:srgbClr val="1D3644"/>
                </a:solidFill>
                <a:latin typeface="Trebuchet MS"/>
                <a:cs typeface="Trebuchet MS"/>
              </a:rPr>
              <a:t>that</a:t>
            </a:r>
            <a:r>
              <a:rPr sz="3100" spc="-15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25" dirty="0">
                <a:solidFill>
                  <a:srgbClr val="1D3644"/>
                </a:solidFill>
                <a:latin typeface="Trebuchet MS"/>
                <a:cs typeface="Trebuchet MS"/>
              </a:rPr>
              <a:t>is </a:t>
            </a:r>
            <a:r>
              <a:rPr sz="3100" spc="-95" dirty="0">
                <a:solidFill>
                  <a:srgbClr val="1D3644"/>
                </a:solidFill>
                <a:latin typeface="Trebuchet MS"/>
                <a:cs typeface="Trebuchet MS"/>
              </a:rPr>
              <a:t>specifically</a:t>
            </a:r>
            <a:r>
              <a:rPr sz="3100" spc="-12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attuned</a:t>
            </a:r>
            <a:r>
              <a:rPr sz="3100" spc="-12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to</a:t>
            </a:r>
            <a:r>
              <a:rPr sz="3100" spc="-12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sentiments</a:t>
            </a:r>
            <a:r>
              <a:rPr sz="3100" spc="-12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55" dirty="0">
                <a:solidFill>
                  <a:srgbClr val="1D3644"/>
                </a:solidFill>
                <a:latin typeface="Trebuchet MS"/>
                <a:cs typeface="Trebuchet MS"/>
              </a:rPr>
              <a:t>expressed</a:t>
            </a:r>
            <a:r>
              <a:rPr sz="3100" spc="-12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in</a:t>
            </a:r>
            <a:r>
              <a:rPr sz="3100" spc="-12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20" dirty="0">
                <a:solidFill>
                  <a:srgbClr val="1D3644"/>
                </a:solidFill>
                <a:latin typeface="Trebuchet MS"/>
                <a:cs typeface="Trebuchet MS"/>
              </a:rPr>
              <a:t>social</a:t>
            </a:r>
            <a:r>
              <a:rPr sz="3100" spc="-12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D3644"/>
                </a:solidFill>
                <a:latin typeface="Trebuchet MS"/>
                <a:cs typeface="Trebuchet MS"/>
              </a:rPr>
              <a:t>media.</a:t>
            </a:r>
            <a:endParaRPr sz="3100">
              <a:latin typeface="Trebuchet MS"/>
              <a:cs typeface="Trebuchet MS"/>
            </a:endParaRPr>
          </a:p>
          <a:p>
            <a:pPr marL="316865" marR="309245" algn="ctr">
              <a:lnSpc>
                <a:spcPct val="114900"/>
              </a:lnSpc>
            </a:pPr>
            <a:r>
              <a:rPr sz="3100" spc="60" dirty="0">
                <a:solidFill>
                  <a:srgbClr val="1D3644"/>
                </a:solidFill>
                <a:latin typeface="Trebuchet MS"/>
                <a:cs typeface="Trebuchet MS"/>
              </a:rPr>
              <a:t>VADER</a:t>
            </a:r>
            <a:r>
              <a:rPr sz="3100" spc="-13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114" dirty="0">
                <a:solidFill>
                  <a:srgbClr val="1D3644"/>
                </a:solidFill>
                <a:latin typeface="Trebuchet MS"/>
                <a:cs typeface="Trebuchet MS"/>
              </a:rPr>
              <a:t>uses</a:t>
            </a:r>
            <a:r>
              <a:rPr sz="3100" spc="-12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a</a:t>
            </a:r>
            <a:r>
              <a:rPr sz="3100" spc="-13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combination</a:t>
            </a:r>
            <a:r>
              <a:rPr sz="3100" spc="-12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of</a:t>
            </a:r>
            <a:r>
              <a:rPr sz="3100" spc="-13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A</a:t>
            </a:r>
            <a:r>
              <a:rPr sz="3100" spc="-12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sentiment</a:t>
            </a:r>
            <a:r>
              <a:rPr sz="3100" spc="-12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rgbClr val="1D3644"/>
                </a:solidFill>
                <a:latin typeface="Trebuchet MS"/>
                <a:cs typeface="Trebuchet MS"/>
              </a:rPr>
              <a:t>lexicon</a:t>
            </a:r>
            <a:r>
              <a:rPr sz="3100" spc="-13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is</a:t>
            </a:r>
            <a:r>
              <a:rPr sz="3100" spc="-12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a</a:t>
            </a:r>
            <a:r>
              <a:rPr sz="3100" spc="-13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110" dirty="0">
                <a:solidFill>
                  <a:srgbClr val="1D3644"/>
                </a:solidFill>
                <a:latin typeface="Trebuchet MS"/>
                <a:cs typeface="Trebuchet MS"/>
              </a:rPr>
              <a:t>list</a:t>
            </a:r>
            <a:r>
              <a:rPr sz="3100" spc="-12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25" dirty="0">
                <a:solidFill>
                  <a:srgbClr val="1D3644"/>
                </a:solidFill>
                <a:latin typeface="Trebuchet MS"/>
                <a:cs typeface="Trebuchet MS"/>
              </a:rPr>
              <a:t>of </a:t>
            </a:r>
            <a:r>
              <a:rPr sz="3100" spc="-110" dirty="0">
                <a:solidFill>
                  <a:srgbClr val="1D3644"/>
                </a:solidFill>
                <a:latin typeface="Trebuchet MS"/>
                <a:cs typeface="Trebuchet MS"/>
              </a:rPr>
              <a:t>lexical</a:t>
            </a:r>
            <a:r>
              <a:rPr sz="3100" spc="-13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D3644"/>
                </a:solidFill>
                <a:latin typeface="Trebuchet MS"/>
                <a:cs typeface="Trebuchet MS"/>
              </a:rPr>
              <a:t>features</a:t>
            </a:r>
            <a:r>
              <a:rPr sz="3100" spc="-16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260" dirty="0">
                <a:solidFill>
                  <a:srgbClr val="1D3644"/>
                </a:solidFill>
                <a:latin typeface="Trebuchet MS"/>
                <a:cs typeface="Trebuchet MS"/>
              </a:rPr>
              <a:t>(e.g.,</a:t>
            </a:r>
            <a:r>
              <a:rPr sz="3100" spc="-13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words)</a:t>
            </a:r>
            <a:r>
              <a:rPr sz="3100" spc="-14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D3644"/>
                </a:solidFill>
                <a:latin typeface="Trebuchet MS"/>
                <a:cs typeface="Trebuchet MS"/>
              </a:rPr>
              <a:t>which</a:t>
            </a:r>
            <a:r>
              <a:rPr sz="3100" spc="-14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are</a:t>
            </a:r>
            <a:r>
              <a:rPr sz="3100" spc="-13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40" dirty="0">
                <a:solidFill>
                  <a:srgbClr val="1D3644"/>
                </a:solidFill>
                <a:latin typeface="Trebuchet MS"/>
                <a:cs typeface="Trebuchet MS"/>
              </a:rPr>
              <a:t>generally</a:t>
            </a:r>
            <a:r>
              <a:rPr sz="3100" spc="-14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D3644"/>
                </a:solidFill>
                <a:latin typeface="Trebuchet MS"/>
                <a:cs typeface="Trebuchet MS"/>
              </a:rPr>
              <a:t>labeled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according</a:t>
            </a:r>
            <a:r>
              <a:rPr sz="3100" spc="-15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to</a:t>
            </a:r>
            <a:r>
              <a:rPr sz="3100" spc="-15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rgbClr val="1D3644"/>
                </a:solidFill>
                <a:latin typeface="Trebuchet MS"/>
                <a:cs typeface="Trebuchet MS"/>
              </a:rPr>
              <a:t>their</a:t>
            </a:r>
            <a:r>
              <a:rPr sz="3100" spc="-15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semantic</a:t>
            </a:r>
            <a:r>
              <a:rPr sz="3100" spc="-15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20" dirty="0">
                <a:solidFill>
                  <a:srgbClr val="1D3644"/>
                </a:solidFill>
                <a:latin typeface="Trebuchet MS"/>
                <a:cs typeface="Trebuchet MS"/>
              </a:rPr>
              <a:t>orientation</a:t>
            </a:r>
            <a:r>
              <a:rPr sz="3100" spc="-15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95" dirty="0">
                <a:solidFill>
                  <a:srgbClr val="1D3644"/>
                </a:solidFill>
                <a:latin typeface="Trebuchet MS"/>
                <a:cs typeface="Trebuchet MS"/>
              </a:rPr>
              <a:t>as</a:t>
            </a:r>
            <a:r>
              <a:rPr sz="3100" spc="-15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40" dirty="0">
                <a:solidFill>
                  <a:srgbClr val="1D3644"/>
                </a:solidFill>
                <a:latin typeface="Trebuchet MS"/>
                <a:cs typeface="Trebuchet MS"/>
              </a:rPr>
              <a:t>either</a:t>
            </a:r>
            <a:r>
              <a:rPr sz="3100" spc="-15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25" dirty="0">
                <a:solidFill>
                  <a:srgbClr val="1D3644"/>
                </a:solidFill>
                <a:latin typeface="Trebuchet MS"/>
                <a:cs typeface="Trebuchet MS"/>
              </a:rPr>
              <a:t>positive</a:t>
            </a:r>
            <a:r>
              <a:rPr sz="3100" spc="-15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45" dirty="0">
                <a:solidFill>
                  <a:srgbClr val="1D3644"/>
                </a:solidFill>
                <a:latin typeface="Trebuchet MS"/>
                <a:cs typeface="Trebuchet MS"/>
              </a:rPr>
              <a:t>or </a:t>
            </a:r>
            <a:r>
              <a:rPr sz="3100" spc="-85" dirty="0">
                <a:solidFill>
                  <a:srgbClr val="1D3644"/>
                </a:solidFill>
                <a:latin typeface="Trebuchet MS"/>
                <a:cs typeface="Trebuchet MS"/>
              </a:rPr>
              <a:t>negative.</a:t>
            </a:r>
            <a:r>
              <a:rPr sz="3100" spc="-12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rgbClr val="1D3644"/>
                </a:solidFill>
                <a:latin typeface="Trebuchet MS"/>
                <a:cs typeface="Trebuchet MS"/>
              </a:rPr>
              <a:t>VADER</a:t>
            </a:r>
            <a:r>
              <a:rPr sz="3100" spc="-114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not</a:t>
            </a:r>
            <a:r>
              <a:rPr sz="3100" spc="-114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only</a:t>
            </a:r>
            <a:r>
              <a:rPr sz="3100" spc="-114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90" dirty="0">
                <a:solidFill>
                  <a:srgbClr val="1D3644"/>
                </a:solidFill>
                <a:latin typeface="Trebuchet MS"/>
                <a:cs typeface="Trebuchet MS"/>
              </a:rPr>
              <a:t>tells</a:t>
            </a:r>
            <a:r>
              <a:rPr sz="3100" spc="-114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about</a:t>
            </a:r>
            <a:r>
              <a:rPr sz="3100" spc="-114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the</a:t>
            </a:r>
            <a:r>
              <a:rPr sz="3100" spc="-114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rgbClr val="1D3644"/>
                </a:solidFill>
                <a:latin typeface="Trebuchet MS"/>
                <a:cs typeface="Trebuchet MS"/>
              </a:rPr>
              <a:t>Positivity</a:t>
            </a:r>
            <a:r>
              <a:rPr sz="3100" spc="-114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rgbClr val="1D3644"/>
                </a:solidFill>
                <a:latin typeface="Trebuchet MS"/>
                <a:cs typeface="Trebuchet MS"/>
              </a:rPr>
              <a:t>and </a:t>
            </a:r>
            <a:r>
              <a:rPr sz="3100" spc="-65" dirty="0">
                <a:solidFill>
                  <a:srgbClr val="1D3644"/>
                </a:solidFill>
                <a:latin typeface="Trebuchet MS"/>
                <a:cs typeface="Trebuchet MS"/>
              </a:rPr>
              <a:t>Negativity</a:t>
            </a:r>
            <a:r>
              <a:rPr sz="3100" spc="-8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score</a:t>
            </a:r>
            <a:r>
              <a:rPr sz="3100" spc="-7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but</a:t>
            </a:r>
            <a:r>
              <a:rPr sz="3100" spc="-8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also</a:t>
            </a:r>
            <a:r>
              <a:rPr sz="3100" spc="-7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90" dirty="0">
                <a:solidFill>
                  <a:srgbClr val="1D3644"/>
                </a:solidFill>
                <a:latin typeface="Trebuchet MS"/>
                <a:cs typeface="Trebuchet MS"/>
              </a:rPr>
              <a:t>tells</a:t>
            </a:r>
            <a:r>
              <a:rPr sz="3100" spc="-7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150" dirty="0">
                <a:solidFill>
                  <a:srgbClr val="1D3644"/>
                </a:solidFill>
                <a:latin typeface="Trebuchet MS"/>
                <a:cs typeface="Trebuchet MS"/>
              </a:rPr>
              <a:t>us</a:t>
            </a:r>
            <a:r>
              <a:rPr sz="3100" spc="-8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about</a:t>
            </a:r>
            <a:r>
              <a:rPr sz="3100" spc="-7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55" dirty="0">
                <a:solidFill>
                  <a:srgbClr val="1D3644"/>
                </a:solidFill>
                <a:latin typeface="Trebuchet MS"/>
                <a:cs typeface="Trebuchet MS"/>
              </a:rPr>
              <a:t>how</a:t>
            </a:r>
            <a:r>
              <a:rPr sz="3100" spc="-8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25" dirty="0">
                <a:solidFill>
                  <a:srgbClr val="1D3644"/>
                </a:solidFill>
                <a:latin typeface="Trebuchet MS"/>
                <a:cs typeface="Trebuchet MS"/>
              </a:rPr>
              <a:t>positive</a:t>
            </a:r>
            <a:r>
              <a:rPr sz="3100" spc="-7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45" dirty="0">
                <a:solidFill>
                  <a:srgbClr val="1D3644"/>
                </a:solidFill>
                <a:latin typeface="Trebuchet MS"/>
                <a:cs typeface="Trebuchet MS"/>
              </a:rPr>
              <a:t>or </a:t>
            </a:r>
            <a:r>
              <a:rPr sz="3100" spc="-35" dirty="0">
                <a:solidFill>
                  <a:srgbClr val="1D3644"/>
                </a:solidFill>
                <a:latin typeface="Trebuchet MS"/>
                <a:cs typeface="Trebuchet MS"/>
              </a:rPr>
              <a:t>negative</a:t>
            </a:r>
            <a:r>
              <a:rPr sz="3100" spc="-15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a</a:t>
            </a:r>
            <a:r>
              <a:rPr sz="3100" spc="-145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D3644"/>
                </a:solidFill>
                <a:latin typeface="Trebuchet MS"/>
                <a:cs typeface="Trebuchet MS"/>
              </a:rPr>
              <a:t>sentiment</a:t>
            </a:r>
            <a:r>
              <a:rPr sz="3100" spc="-150" dirty="0">
                <a:solidFill>
                  <a:srgbClr val="1D3644"/>
                </a:solidFill>
                <a:latin typeface="Trebuchet MS"/>
                <a:cs typeface="Trebuchet MS"/>
              </a:rPr>
              <a:t> </a:t>
            </a:r>
            <a:r>
              <a:rPr sz="3100" spc="-25" dirty="0">
                <a:solidFill>
                  <a:srgbClr val="1D3644"/>
                </a:solidFill>
                <a:latin typeface="Trebuchet MS"/>
                <a:cs typeface="Trebuchet MS"/>
              </a:rPr>
              <a:t>is.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52" y="8994199"/>
            <a:ext cx="3308350" cy="1295400"/>
            <a:chOff x="-4552" y="8994199"/>
            <a:chExt cx="330835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9133784"/>
              <a:ext cx="3298825" cy="1151255"/>
            </a:xfrm>
            <a:custGeom>
              <a:avLst/>
              <a:gdLst/>
              <a:ahLst/>
              <a:cxnLst/>
              <a:rect l="l" t="t" r="r" b="b"/>
              <a:pathLst>
                <a:path w="3298825" h="1151254">
                  <a:moveTo>
                    <a:pt x="1151384" y="1151218"/>
                  </a:moveTo>
                  <a:lnTo>
                    <a:pt x="0" y="1151218"/>
                  </a:lnTo>
                  <a:lnTo>
                    <a:pt x="0" y="0"/>
                  </a:lnTo>
                  <a:lnTo>
                    <a:pt x="1151384" y="1151218"/>
                  </a:lnTo>
                  <a:close/>
                </a:path>
                <a:path w="3298825" h="1151254">
                  <a:moveTo>
                    <a:pt x="3298666" y="1151218"/>
                  </a:moveTo>
                  <a:lnTo>
                    <a:pt x="2078342" y="1151218"/>
                  </a:lnTo>
                  <a:lnTo>
                    <a:pt x="2688504" y="541320"/>
                  </a:lnTo>
                  <a:lnTo>
                    <a:pt x="3298666" y="1151218"/>
                  </a:lnTo>
                  <a:close/>
                </a:path>
              </a:pathLst>
            </a:custGeom>
            <a:solidFill>
              <a:srgbClr val="1D364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133784"/>
              <a:ext cx="3298825" cy="1151255"/>
            </a:xfrm>
            <a:custGeom>
              <a:avLst/>
              <a:gdLst/>
              <a:ahLst/>
              <a:cxnLst/>
              <a:rect l="l" t="t" r="r" b="b"/>
              <a:pathLst>
                <a:path w="3298825" h="1151254">
                  <a:moveTo>
                    <a:pt x="0" y="0"/>
                  </a:moveTo>
                  <a:lnTo>
                    <a:pt x="1151384" y="1151218"/>
                  </a:lnTo>
                </a:path>
                <a:path w="3298825" h="1151254">
                  <a:moveTo>
                    <a:pt x="2078342" y="1151218"/>
                  </a:moveTo>
                  <a:lnTo>
                    <a:pt x="2688504" y="541320"/>
                  </a:lnTo>
                  <a:lnTo>
                    <a:pt x="3298666" y="1151218"/>
                  </a:lnTo>
                </a:path>
              </a:pathLst>
            </a:custGeom>
            <a:ln w="9104">
              <a:solidFill>
                <a:srgbClr val="F49E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994199"/>
              <a:ext cx="2300605" cy="1290955"/>
            </a:xfrm>
            <a:custGeom>
              <a:avLst/>
              <a:gdLst/>
              <a:ahLst/>
              <a:cxnLst/>
              <a:rect l="l" t="t" r="r" b="b"/>
              <a:pathLst>
                <a:path w="2300605" h="1290954">
                  <a:moveTo>
                    <a:pt x="2300374" y="1290803"/>
                  </a:moveTo>
                  <a:lnTo>
                    <a:pt x="0" y="1290803"/>
                  </a:lnTo>
                  <a:lnTo>
                    <a:pt x="0" y="179404"/>
                  </a:lnTo>
                  <a:lnTo>
                    <a:pt x="373521" y="0"/>
                  </a:lnTo>
                  <a:lnTo>
                    <a:pt x="2300374" y="1290803"/>
                  </a:lnTo>
                  <a:close/>
                </a:path>
              </a:pathLst>
            </a:custGeom>
            <a:solidFill>
              <a:srgbClr val="2EB6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523" y="2878046"/>
            <a:ext cx="12639659" cy="3352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1733" rIns="0" bIns="0" rtlCol="0">
            <a:spAutoFit/>
          </a:bodyPr>
          <a:lstStyle/>
          <a:p>
            <a:pPr marL="6606540">
              <a:lnSpc>
                <a:spcPct val="100000"/>
              </a:lnSpc>
              <a:spcBef>
                <a:spcPts val="130"/>
              </a:spcBef>
            </a:pPr>
            <a:r>
              <a:rPr sz="4750" b="0" spc="-170" dirty="0">
                <a:solidFill>
                  <a:srgbClr val="000000"/>
                </a:solidFill>
                <a:latin typeface="Arial Black"/>
                <a:cs typeface="Arial Black"/>
              </a:rPr>
              <a:t>Authentication</a:t>
            </a:r>
            <a:endParaRPr sz="475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2858" y="2376352"/>
            <a:ext cx="635000" cy="4470400"/>
          </a:xfrm>
          <a:custGeom>
            <a:avLst/>
            <a:gdLst/>
            <a:ahLst/>
            <a:cxnLst/>
            <a:rect l="l" t="t" r="r" b="b"/>
            <a:pathLst>
              <a:path w="635000" h="4470400">
                <a:moveTo>
                  <a:pt x="46692" y="4457699"/>
                </a:moveTo>
                <a:lnTo>
                  <a:pt x="172613" y="4457699"/>
                </a:lnTo>
                <a:lnTo>
                  <a:pt x="165450" y="4470399"/>
                </a:lnTo>
                <a:lnTo>
                  <a:pt x="52022" y="4470399"/>
                </a:lnTo>
                <a:lnTo>
                  <a:pt x="46692" y="4457699"/>
                </a:lnTo>
                <a:close/>
              </a:path>
              <a:path w="635000" h="4470400">
                <a:moveTo>
                  <a:pt x="15309" y="4444999"/>
                </a:moveTo>
                <a:lnTo>
                  <a:pt x="195779" y="4444999"/>
                </a:lnTo>
                <a:lnTo>
                  <a:pt x="187936" y="4457699"/>
                </a:lnTo>
                <a:lnTo>
                  <a:pt x="22374" y="4457699"/>
                </a:lnTo>
                <a:lnTo>
                  <a:pt x="15309" y="4444999"/>
                </a:lnTo>
                <a:close/>
              </a:path>
              <a:path w="635000" h="4470400">
                <a:moveTo>
                  <a:pt x="2276" y="4419599"/>
                </a:moveTo>
                <a:lnTo>
                  <a:pt x="218139" y="4419599"/>
                </a:lnTo>
                <a:lnTo>
                  <a:pt x="210797" y="4432299"/>
                </a:lnTo>
                <a:lnTo>
                  <a:pt x="203371" y="4444999"/>
                </a:lnTo>
                <a:lnTo>
                  <a:pt x="2776" y="4444999"/>
                </a:lnTo>
                <a:lnTo>
                  <a:pt x="55" y="4432299"/>
                </a:lnTo>
                <a:lnTo>
                  <a:pt x="2276" y="4419599"/>
                </a:lnTo>
                <a:close/>
              </a:path>
              <a:path w="635000" h="4470400">
                <a:moveTo>
                  <a:pt x="31591" y="4394199"/>
                </a:moveTo>
                <a:lnTo>
                  <a:pt x="239459" y="4394199"/>
                </a:lnTo>
                <a:lnTo>
                  <a:pt x="235018" y="4406899"/>
                </a:lnTo>
                <a:lnTo>
                  <a:pt x="227911" y="4419599"/>
                </a:lnTo>
                <a:lnTo>
                  <a:pt x="6731" y="4419599"/>
                </a:lnTo>
                <a:lnTo>
                  <a:pt x="13269" y="4406899"/>
                </a:lnTo>
                <a:lnTo>
                  <a:pt x="21639" y="4406899"/>
                </a:lnTo>
                <a:lnTo>
                  <a:pt x="31591" y="4394199"/>
                </a:lnTo>
                <a:close/>
              </a:path>
              <a:path w="635000" h="4470400">
                <a:moveTo>
                  <a:pt x="48469" y="4381499"/>
                </a:moveTo>
                <a:lnTo>
                  <a:pt x="245678" y="4381499"/>
                </a:lnTo>
                <a:lnTo>
                  <a:pt x="243013" y="4394199"/>
                </a:lnTo>
                <a:lnTo>
                  <a:pt x="44916" y="4394199"/>
                </a:lnTo>
                <a:lnTo>
                  <a:pt x="48469" y="4381499"/>
                </a:lnTo>
                <a:close/>
              </a:path>
              <a:path w="635000" h="4470400">
                <a:moveTo>
                  <a:pt x="68012" y="101599"/>
                </a:moveTo>
                <a:lnTo>
                  <a:pt x="255199" y="101599"/>
                </a:lnTo>
                <a:lnTo>
                  <a:pt x="259891" y="114299"/>
                </a:lnTo>
                <a:lnTo>
                  <a:pt x="265249" y="126999"/>
                </a:lnTo>
                <a:lnTo>
                  <a:pt x="271439" y="139699"/>
                </a:lnTo>
                <a:lnTo>
                  <a:pt x="283945" y="177799"/>
                </a:lnTo>
                <a:lnTo>
                  <a:pt x="296867" y="215899"/>
                </a:lnTo>
                <a:lnTo>
                  <a:pt x="309290" y="253999"/>
                </a:lnTo>
                <a:lnTo>
                  <a:pt x="320297" y="304799"/>
                </a:lnTo>
                <a:lnTo>
                  <a:pt x="327994" y="355599"/>
                </a:lnTo>
                <a:lnTo>
                  <a:pt x="334112" y="393699"/>
                </a:lnTo>
                <a:lnTo>
                  <a:pt x="338781" y="444499"/>
                </a:lnTo>
                <a:lnTo>
                  <a:pt x="342129" y="495299"/>
                </a:lnTo>
                <a:lnTo>
                  <a:pt x="344282" y="558799"/>
                </a:lnTo>
                <a:lnTo>
                  <a:pt x="345532" y="596899"/>
                </a:lnTo>
                <a:lnTo>
                  <a:pt x="346585" y="647699"/>
                </a:lnTo>
                <a:lnTo>
                  <a:pt x="347391" y="698499"/>
                </a:lnTo>
                <a:lnTo>
                  <a:pt x="347901" y="749299"/>
                </a:lnTo>
                <a:lnTo>
                  <a:pt x="348066" y="800099"/>
                </a:lnTo>
                <a:lnTo>
                  <a:pt x="347623" y="901699"/>
                </a:lnTo>
                <a:lnTo>
                  <a:pt x="347006" y="952499"/>
                </a:lnTo>
                <a:lnTo>
                  <a:pt x="346017" y="1003299"/>
                </a:lnTo>
                <a:lnTo>
                  <a:pt x="344686" y="1054099"/>
                </a:lnTo>
                <a:lnTo>
                  <a:pt x="343044" y="1104899"/>
                </a:lnTo>
                <a:lnTo>
                  <a:pt x="341122" y="1155699"/>
                </a:lnTo>
                <a:lnTo>
                  <a:pt x="338952" y="1206499"/>
                </a:lnTo>
                <a:lnTo>
                  <a:pt x="336657" y="1269999"/>
                </a:lnTo>
                <a:lnTo>
                  <a:pt x="334518" y="1320799"/>
                </a:lnTo>
                <a:lnTo>
                  <a:pt x="332798" y="1371599"/>
                </a:lnTo>
                <a:lnTo>
                  <a:pt x="331762" y="1422399"/>
                </a:lnTo>
                <a:lnTo>
                  <a:pt x="331674" y="1485899"/>
                </a:lnTo>
                <a:lnTo>
                  <a:pt x="332798" y="1536699"/>
                </a:lnTo>
                <a:lnTo>
                  <a:pt x="335399" y="1587499"/>
                </a:lnTo>
                <a:lnTo>
                  <a:pt x="339895" y="1638299"/>
                </a:lnTo>
                <a:lnTo>
                  <a:pt x="346675" y="1689099"/>
                </a:lnTo>
                <a:lnTo>
                  <a:pt x="355957" y="1752599"/>
                </a:lnTo>
                <a:lnTo>
                  <a:pt x="367959" y="1803399"/>
                </a:lnTo>
                <a:lnTo>
                  <a:pt x="382897" y="1854199"/>
                </a:lnTo>
                <a:lnTo>
                  <a:pt x="400990" y="1904999"/>
                </a:lnTo>
                <a:lnTo>
                  <a:pt x="422455" y="1943099"/>
                </a:lnTo>
                <a:lnTo>
                  <a:pt x="443761" y="1993899"/>
                </a:lnTo>
                <a:lnTo>
                  <a:pt x="467648" y="2031999"/>
                </a:lnTo>
                <a:lnTo>
                  <a:pt x="494034" y="2070099"/>
                </a:lnTo>
                <a:lnTo>
                  <a:pt x="522836" y="2095499"/>
                </a:lnTo>
                <a:lnTo>
                  <a:pt x="541990" y="2120899"/>
                </a:lnTo>
                <a:lnTo>
                  <a:pt x="562144" y="2146299"/>
                </a:lnTo>
                <a:lnTo>
                  <a:pt x="583297" y="2158999"/>
                </a:lnTo>
                <a:lnTo>
                  <a:pt x="605450" y="2171699"/>
                </a:lnTo>
                <a:lnTo>
                  <a:pt x="606338" y="2171699"/>
                </a:lnTo>
                <a:lnTo>
                  <a:pt x="612140" y="2184399"/>
                </a:lnTo>
                <a:lnTo>
                  <a:pt x="617443" y="2184399"/>
                </a:lnTo>
                <a:lnTo>
                  <a:pt x="622079" y="2197099"/>
                </a:lnTo>
                <a:lnTo>
                  <a:pt x="625882" y="2197099"/>
                </a:lnTo>
                <a:lnTo>
                  <a:pt x="629893" y="2209799"/>
                </a:lnTo>
                <a:lnTo>
                  <a:pt x="632655" y="2222499"/>
                </a:lnTo>
                <a:lnTo>
                  <a:pt x="634251" y="2222499"/>
                </a:lnTo>
                <a:lnTo>
                  <a:pt x="634765" y="2235199"/>
                </a:lnTo>
                <a:lnTo>
                  <a:pt x="634626" y="2247899"/>
                </a:lnTo>
                <a:lnTo>
                  <a:pt x="632988" y="2260599"/>
                </a:lnTo>
                <a:lnTo>
                  <a:pt x="630018" y="2273299"/>
                </a:lnTo>
                <a:lnTo>
                  <a:pt x="625882" y="2273299"/>
                </a:lnTo>
                <a:lnTo>
                  <a:pt x="622079" y="2285999"/>
                </a:lnTo>
                <a:lnTo>
                  <a:pt x="617443" y="2285999"/>
                </a:lnTo>
                <a:lnTo>
                  <a:pt x="612140" y="2298699"/>
                </a:lnTo>
                <a:lnTo>
                  <a:pt x="605450" y="2298699"/>
                </a:lnTo>
                <a:lnTo>
                  <a:pt x="583672" y="2324099"/>
                </a:lnTo>
                <a:lnTo>
                  <a:pt x="562477" y="2336799"/>
                </a:lnTo>
                <a:lnTo>
                  <a:pt x="542115" y="2349499"/>
                </a:lnTo>
                <a:lnTo>
                  <a:pt x="494034" y="2412999"/>
                </a:lnTo>
                <a:lnTo>
                  <a:pt x="467648" y="2451099"/>
                </a:lnTo>
                <a:lnTo>
                  <a:pt x="443761" y="2489199"/>
                </a:lnTo>
                <a:lnTo>
                  <a:pt x="422455" y="2527299"/>
                </a:lnTo>
                <a:lnTo>
                  <a:pt x="400710" y="2578099"/>
                </a:lnTo>
                <a:lnTo>
                  <a:pt x="382508" y="2628899"/>
                </a:lnTo>
                <a:lnTo>
                  <a:pt x="367586" y="2679699"/>
                </a:lnTo>
                <a:lnTo>
                  <a:pt x="355677" y="2730499"/>
                </a:lnTo>
                <a:lnTo>
                  <a:pt x="346520" y="2781299"/>
                </a:lnTo>
                <a:lnTo>
                  <a:pt x="339848" y="2832099"/>
                </a:lnTo>
                <a:lnTo>
                  <a:pt x="335399" y="2882899"/>
                </a:lnTo>
                <a:lnTo>
                  <a:pt x="332798" y="2946399"/>
                </a:lnTo>
                <a:lnTo>
                  <a:pt x="331674" y="2997199"/>
                </a:lnTo>
                <a:lnTo>
                  <a:pt x="331762" y="3047999"/>
                </a:lnTo>
                <a:lnTo>
                  <a:pt x="332798" y="3098799"/>
                </a:lnTo>
                <a:lnTo>
                  <a:pt x="334518" y="3162299"/>
                </a:lnTo>
                <a:lnTo>
                  <a:pt x="336657" y="3213099"/>
                </a:lnTo>
                <a:lnTo>
                  <a:pt x="338952" y="3263899"/>
                </a:lnTo>
                <a:lnTo>
                  <a:pt x="341076" y="3314699"/>
                </a:lnTo>
                <a:lnTo>
                  <a:pt x="342889" y="3365499"/>
                </a:lnTo>
                <a:lnTo>
                  <a:pt x="344406" y="3416299"/>
                </a:lnTo>
                <a:lnTo>
                  <a:pt x="345644" y="3467099"/>
                </a:lnTo>
                <a:lnTo>
                  <a:pt x="346618" y="3517899"/>
                </a:lnTo>
                <a:lnTo>
                  <a:pt x="347343" y="3568699"/>
                </a:lnTo>
                <a:lnTo>
                  <a:pt x="347835" y="3619499"/>
                </a:lnTo>
                <a:lnTo>
                  <a:pt x="347983" y="3695699"/>
                </a:lnTo>
                <a:lnTo>
                  <a:pt x="347901" y="3721099"/>
                </a:lnTo>
                <a:lnTo>
                  <a:pt x="347391" y="3771899"/>
                </a:lnTo>
                <a:lnTo>
                  <a:pt x="346585" y="3822699"/>
                </a:lnTo>
                <a:lnTo>
                  <a:pt x="345532" y="3873499"/>
                </a:lnTo>
                <a:lnTo>
                  <a:pt x="344282" y="3924299"/>
                </a:lnTo>
                <a:lnTo>
                  <a:pt x="342129" y="3975099"/>
                </a:lnTo>
                <a:lnTo>
                  <a:pt x="338781" y="4025899"/>
                </a:lnTo>
                <a:lnTo>
                  <a:pt x="334112" y="4076699"/>
                </a:lnTo>
                <a:lnTo>
                  <a:pt x="327994" y="4127499"/>
                </a:lnTo>
                <a:lnTo>
                  <a:pt x="320297" y="4165599"/>
                </a:lnTo>
                <a:lnTo>
                  <a:pt x="308915" y="4216399"/>
                </a:lnTo>
                <a:lnTo>
                  <a:pt x="296534" y="4267199"/>
                </a:lnTo>
                <a:lnTo>
                  <a:pt x="283820" y="4305299"/>
                </a:lnTo>
                <a:lnTo>
                  <a:pt x="265249" y="4343399"/>
                </a:lnTo>
                <a:lnTo>
                  <a:pt x="259891" y="4356099"/>
                </a:lnTo>
                <a:lnTo>
                  <a:pt x="255199" y="4368799"/>
                </a:lnTo>
                <a:lnTo>
                  <a:pt x="251008" y="4381499"/>
                </a:lnTo>
                <a:lnTo>
                  <a:pt x="57352" y="4381499"/>
                </a:lnTo>
                <a:lnTo>
                  <a:pt x="62682" y="4368799"/>
                </a:lnTo>
                <a:lnTo>
                  <a:pt x="68012" y="4368799"/>
                </a:lnTo>
                <a:lnTo>
                  <a:pt x="85681" y="4343399"/>
                </a:lnTo>
                <a:lnTo>
                  <a:pt x="104767" y="4317999"/>
                </a:lnTo>
                <a:lnTo>
                  <a:pt x="124351" y="4292599"/>
                </a:lnTo>
                <a:lnTo>
                  <a:pt x="143520" y="4254499"/>
                </a:lnTo>
                <a:lnTo>
                  <a:pt x="148420" y="4241799"/>
                </a:lnTo>
                <a:lnTo>
                  <a:pt x="152736" y="4229099"/>
                </a:lnTo>
                <a:lnTo>
                  <a:pt x="156886" y="4216399"/>
                </a:lnTo>
                <a:lnTo>
                  <a:pt x="161286" y="4203699"/>
                </a:lnTo>
                <a:lnTo>
                  <a:pt x="165270" y="4190999"/>
                </a:lnTo>
                <a:lnTo>
                  <a:pt x="169170" y="4178299"/>
                </a:lnTo>
                <a:lnTo>
                  <a:pt x="172904" y="4165599"/>
                </a:lnTo>
                <a:lnTo>
                  <a:pt x="176388" y="4140199"/>
                </a:lnTo>
                <a:lnTo>
                  <a:pt x="183231" y="4114799"/>
                </a:lnTo>
                <a:lnTo>
                  <a:pt x="189158" y="4089399"/>
                </a:lnTo>
                <a:lnTo>
                  <a:pt x="194252" y="4051299"/>
                </a:lnTo>
                <a:lnTo>
                  <a:pt x="198596" y="4013199"/>
                </a:lnTo>
                <a:lnTo>
                  <a:pt x="200442" y="4000499"/>
                </a:lnTo>
                <a:lnTo>
                  <a:pt x="202038" y="3975099"/>
                </a:lnTo>
                <a:lnTo>
                  <a:pt x="203468" y="3962399"/>
                </a:lnTo>
                <a:lnTo>
                  <a:pt x="204814" y="3936999"/>
                </a:lnTo>
                <a:lnTo>
                  <a:pt x="205633" y="3924299"/>
                </a:lnTo>
                <a:lnTo>
                  <a:pt x="206702" y="3898899"/>
                </a:lnTo>
                <a:lnTo>
                  <a:pt x="207938" y="3886199"/>
                </a:lnTo>
                <a:lnTo>
                  <a:pt x="211241" y="3822699"/>
                </a:lnTo>
                <a:lnTo>
                  <a:pt x="213143" y="3784599"/>
                </a:lnTo>
                <a:lnTo>
                  <a:pt x="214878" y="3733799"/>
                </a:lnTo>
                <a:lnTo>
                  <a:pt x="216363" y="3695699"/>
                </a:lnTo>
                <a:lnTo>
                  <a:pt x="217722" y="3644899"/>
                </a:lnTo>
                <a:lnTo>
                  <a:pt x="218756" y="3594099"/>
                </a:lnTo>
                <a:lnTo>
                  <a:pt x="219463" y="3530599"/>
                </a:lnTo>
                <a:lnTo>
                  <a:pt x="219844" y="3479799"/>
                </a:lnTo>
                <a:lnTo>
                  <a:pt x="219844" y="3416299"/>
                </a:lnTo>
                <a:lnTo>
                  <a:pt x="219626" y="3365499"/>
                </a:lnTo>
                <a:lnTo>
                  <a:pt x="219028" y="3314699"/>
                </a:lnTo>
                <a:lnTo>
                  <a:pt x="218193" y="3263899"/>
                </a:lnTo>
                <a:lnTo>
                  <a:pt x="217182" y="3213099"/>
                </a:lnTo>
                <a:lnTo>
                  <a:pt x="216233" y="3162299"/>
                </a:lnTo>
                <a:lnTo>
                  <a:pt x="215585" y="3111499"/>
                </a:lnTo>
                <a:lnTo>
                  <a:pt x="215480" y="3060699"/>
                </a:lnTo>
                <a:lnTo>
                  <a:pt x="216155" y="3009899"/>
                </a:lnTo>
                <a:lnTo>
                  <a:pt x="217850" y="2959099"/>
                </a:lnTo>
                <a:lnTo>
                  <a:pt x="220804" y="2908299"/>
                </a:lnTo>
                <a:lnTo>
                  <a:pt x="225149" y="2857499"/>
                </a:lnTo>
                <a:lnTo>
                  <a:pt x="231575" y="2793999"/>
                </a:lnTo>
                <a:lnTo>
                  <a:pt x="240167" y="2743199"/>
                </a:lnTo>
                <a:lnTo>
                  <a:pt x="251008" y="2692399"/>
                </a:lnTo>
                <a:lnTo>
                  <a:pt x="264874" y="2641599"/>
                </a:lnTo>
                <a:lnTo>
                  <a:pt x="281322" y="2590799"/>
                </a:lnTo>
                <a:lnTo>
                  <a:pt x="300601" y="2539999"/>
                </a:lnTo>
                <a:lnTo>
                  <a:pt x="322962" y="2489199"/>
                </a:lnTo>
                <a:lnTo>
                  <a:pt x="348446" y="2438399"/>
                </a:lnTo>
                <a:lnTo>
                  <a:pt x="376928" y="2387599"/>
                </a:lnTo>
                <a:lnTo>
                  <a:pt x="408408" y="2349499"/>
                </a:lnTo>
                <a:lnTo>
                  <a:pt x="442886" y="2311399"/>
                </a:lnTo>
                <a:lnTo>
                  <a:pt x="459348" y="2285999"/>
                </a:lnTo>
                <a:lnTo>
                  <a:pt x="476643" y="2273299"/>
                </a:lnTo>
                <a:lnTo>
                  <a:pt x="494604" y="2260599"/>
                </a:lnTo>
                <a:lnTo>
                  <a:pt x="513064" y="2235199"/>
                </a:lnTo>
                <a:lnTo>
                  <a:pt x="494604" y="2222499"/>
                </a:lnTo>
                <a:lnTo>
                  <a:pt x="476643" y="2197099"/>
                </a:lnTo>
                <a:lnTo>
                  <a:pt x="459348" y="2184399"/>
                </a:lnTo>
                <a:lnTo>
                  <a:pt x="442886" y="2171699"/>
                </a:lnTo>
                <a:lnTo>
                  <a:pt x="407908" y="2120899"/>
                </a:lnTo>
                <a:lnTo>
                  <a:pt x="376262" y="2082799"/>
                </a:lnTo>
                <a:lnTo>
                  <a:pt x="347946" y="2031999"/>
                </a:lnTo>
                <a:lnTo>
                  <a:pt x="322962" y="1993899"/>
                </a:lnTo>
                <a:lnTo>
                  <a:pt x="300601" y="1943099"/>
                </a:lnTo>
                <a:lnTo>
                  <a:pt x="281322" y="1892299"/>
                </a:lnTo>
                <a:lnTo>
                  <a:pt x="264874" y="1841499"/>
                </a:lnTo>
                <a:lnTo>
                  <a:pt x="251008" y="1777999"/>
                </a:lnTo>
                <a:lnTo>
                  <a:pt x="240167" y="1727199"/>
                </a:lnTo>
                <a:lnTo>
                  <a:pt x="231575" y="1676399"/>
                </a:lnTo>
                <a:lnTo>
                  <a:pt x="225149" y="1625599"/>
                </a:lnTo>
                <a:lnTo>
                  <a:pt x="220804" y="1574799"/>
                </a:lnTo>
                <a:lnTo>
                  <a:pt x="217850" y="1511299"/>
                </a:lnTo>
                <a:lnTo>
                  <a:pt x="216155" y="1460499"/>
                </a:lnTo>
                <a:lnTo>
                  <a:pt x="215480" y="1409699"/>
                </a:lnTo>
                <a:lnTo>
                  <a:pt x="215585" y="1358899"/>
                </a:lnTo>
                <a:lnTo>
                  <a:pt x="216233" y="1308099"/>
                </a:lnTo>
                <a:lnTo>
                  <a:pt x="217182" y="1257299"/>
                </a:lnTo>
                <a:lnTo>
                  <a:pt x="218193" y="1206499"/>
                </a:lnTo>
                <a:lnTo>
                  <a:pt x="219028" y="1155699"/>
                </a:lnTo>
                <a:lnTo>
                  <a:pt x="219906" y="1104899"/>
                </a:lnTo>
                <a:lnTo>
                  <a:pt x="220210" y="1054099"/>
                </a:lnTo>
                <a:lnTo>
                  <a:pt x="220216" y="990599"/>
                </a:lnTo>
                <a:lnTo>
                  <a:pt x="219743" y="939799"/>
                </a:lnTo>
                <a:lnTo>
                  <a:pt x="218911" y="888999"/>
                </a:lnTo>
                <a:lnTo>
                  <a:pt x="217769" y="838199"/>
                </a:lnTo>
                <a:lnTo>
                  <a:pt x="216363" y="787399"/>
                </a:lnTo>
                <a:lnTo>
                  <a:pt x="214878" y="736599"/>
                </a:lnTo>
                <a:lnTo>
                  <a:pt x="213143" y="698499"/>
                </a:lnTo>
                <a:lnTo>
                  <a:pt x="211241" y="647699"/>
                </a:lnTo>
                <a:lnTo>
                  <a:pt x="209256" y="609599"/>
                </a:lnTo>
                <a:lnTo>
                  <a:pt x="208437" y="596899"/>
                </a:lnTo>
                <a:lnTo>
                  <a:pt x="207368" y="571499"/>
                </a:lnTo>
                <a:lnTo>
                  <a:pt x="206133" y="546099"/>
                </a:lnTo>
                <a:lnTo>
                  <a:pt x="204814" y="533399"/>
                </a:lnTo>
                <a:lnTo>
                  <a:pt x="203468" y="507999"/>
                </a:lnTo>
                <a:lnTo>
                  <a:pt x="202038" y="495299"/>
                </a:lnTo>
                <a:lnTo>
                  <a:pt x="200442" y="482599"/>
                </a:lnTo>
                <a:lnTo>
                  <a:pt x="198596" y="457199"/>
                </a:lnTo>
                <a:lnTo>
                  <a:pt x="194127" y="419099"/>
                </a:lnTo>
                <a:lnTo>
                  <a:pt x="188825" y="393699"/>
                </a:lnTo>
                <a:lnTo>
                  <a:pt x="182856" y="355599"/>
                </a:lnTo>
                <a:lnTo>
                  <a:pt x="172904" y="317499"/>
                </a:lnTo>
                <a:lnTo>
                  <a:pt x="161286" y="279399"/>
                </a:lnTo>
                <a:lnTo>
                  <a:pt x="156886" y="266699"/>
                </a:lnTo>
                <a:lnTo>
                  <a:pt x="152736" y="253999"/>
                </a:lnTo>
                <a:lnTo>
                  <a:pt x="124726" y="190499"/>
                </a:lnTo>
                <a:lnTo>
                  <a:pt x="105100" y="152399"/>
                </a:lnTo>
                <a:lnTo>
                  <a:pt x="85806" y="126999"/>
                </a:lnTo>
                <a:lnTo>
                  <a:pt x="68012" y="101599"/>
                </a:lnTo>
                <a:close/>
              </a:path>
              <a:path w="635000" h="4470400">
                <a:moveTo>
                  <a:pt x="55575" y="88899"/>
                </a:moveTo>
                <a:lnTo>
                  <a:pt x="245678" y="88899"/>
                </a:lnTo>
                <a:lnTo>
                  <a:pt x="251008" y="101599"/>
                </a:lnTo>
                <a:lnTo>
                  <a:pt x="60017" y="101599"/>
                </a:lnTo>
                <a:lnTo>
                  <a:pt x="55575" y="88899"/>
                </a:lnTo>
                <a:close/>
              </a:path>
              <a:path w="635000" h="4470400">
                <a:moveTo>
                  <a:pt x="35144" y="76199"/>
                </a:moveTo>
                <a:lnTo>
                  <a:pt x="239459" y="76199"/>
                </a:lnTo>
                <a:lnTo>
                  <a:pt x="243013" y="88899"/>
                </a:lnTo>
                <a:lnTo>
                  <a:pt x="41362" y="88899"/>
                </a:lnTo>
                <a:lnTo>
                  <a:pt x="35144" y="76199"/>
                </a:lnTo>
                <a:close/>
              </a:path>
              <a:path w="635000" h="4470400">
                <a:moveTo>
                  <a:pt x="0" y="38099"/>
                </a:moveTo>
                <a:lnTo>
                  <a:pt x="210922" y="38099"/>
                </a:lnTo>
                <a:lnTo>
                  <a:pt x="218139" y="50799"/>
                </a:lnTo>
                <a:lnTo>
                  <a:pt x="231464" y="63499"/>
                </a:lnTo>
                <a:lnTo>
                  <a:pt x="235906" y="76199"/>
                </a:lnTo>
                <a:lnTo>
                  <a:pt x="31591" y="76199"/>
                </a:lnTo>
                <a:lnTo>
                  <a:pt x="21639" y="63499"/>
                </a:lnTo>
                <a:lnTo>
                  <a:pt x="13269" y="63499"/>
                </a:lnTo>
                <a:lnTo>
                  <a:pt x="6731" y="50799"/>
                </a:lnTo>
                <a:lnTo>
                  <a:pt x="2276" y="50799"/>
                </a:lnTo>
                <a:lnTo>
                  <a:pt x="0" y="38099"/>
                </a:lnTo>
                <a:close/>
              </a:path>
              <a:path w="635000" h="4470400">
                <a:moveTo>
                  <a:pt x="2776" y="25399"/>
                </a:moveTo>
                <a:lnTo>
                  <a:pt x="196153" y="25399"/>
                </a:lnTo>
                <a:lnTo>
                  <a:pt x="203704" y="38099"/>
                </a:lnTo>
                <a:lnTo>
                  <a:pt x="55" y="38099"/>
                </a:lnTo>
                <a:lnTo>
                  <a:pt x="2776" y="25399"/>
                </a:lnTo>
                <a:close/>
              </a:path>
              <a:path w="635000" h="4470400">
                <a:moveTo>
                  <a:pt x="29606" y="12699"/>
                </a:moveTo>
                <a:lnTo>
                  <a:pt x="180108" y="12699"/>
                </a:lnTo>
                <a:lnTo>
                  <a:pt x="187936" y="25399"/>
                </a:lnTo>
                <a:lnTo>
                  <a:pt x="22374" y="25399"/>
                </a:lnTo>
                <a:lnTo>
                  <a:pt x="29606" y="12699"/>
                </a:lnTo>
                <a:close/>
              </a:path>
              <a:path w="635000" h="4470400">
                <a:moveTo>
                  <a:pt x="83225" y="0"/>
                </a:moveTo>
                <a:lnTo>
                  <a:pt x="158621" y="0"/>
                </a:lnTo>
                <a:lnTo>
                  <a:pt x="165450" y="12699"/>
                </a:lnTo>
                <a:lnTo>
                  <a:pt x="61794" y="12699"/>
                </a:lnTo>
                <a:lnTo>
                  <a:pt x="83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73374" y="3278492"/>
            <a:ext cx="3945254" cy="269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95"/>
              </a:spcBef>
            </a:pPr>
            <a:r>
              <a:rPr sz="2800" b="1" i="1" dirty="0">
                <a:latin typeface="Arial"/>
                <a:cs typeface="Arial"/>
              </a:rPr>
              <a:t>For</a:t>
            </a:r>
            <a:r>
              <a:rPr sz="2800" b="1" i="1" spc="-90" dirty="0">
                <a:latin typeface="Arial"/>
                <a:cs typeface="Arial"/>
              </a:rPr>
              <a:t> </a:t>
            </a:r>
            <a:r>
              <a:rPr sz="2800" b="1" i="1" spc="65" dirty="0">
                <a:latin typeface="Arial"/>
                <a:cs typeface="Arial"/>
              </a:rPr>
              <a:t>authentication,</a:t>
            </a:r>
            <a:r>
              <a:rPr sz="2800" b="1" i="1" spc="-90" dirty="0">
                <a:latin typeface="Arial"/>
                <a:cs typeface="Arial"/>
              </a:rPr>
              <a:t> </a:t>
            </a:r>
            <a:r>
              <a:rPr sz="2800" b="1" i="1" spc="-25" dirty="0">
                <a:latin typeface="Arial"/>
                <a:cs typeface="Arial"/>
              </a:rPr>
              <a:t>we </a:t>
            </a:r>
            <a:r>
              <a:rPr sz="2800" b="1" i="1" dirty="0">
                <a:latin typeface="Arial"/>
                <a:cs typeface="Arial"/>
              </a:rPr>
              <a:t>had</a:t>
            </a:r>
            <a:r>
              <a:rPr sz="2800" b="1" i="1" spc="-85" dirty="0">
                <a:latin typeface="Arial"/>
                <a:cs typeface="Arial"/>
              </a:rPr>
              <a:t> </a:t>
            </a:r>
            <a:r>
              <a:rPr sz="2800" b="1" i="1" spc="130" dirty="0">
                <a:latin typeface="Arial"/>
                <a:cs typeface="Arial"/>
              </a:rPr>
              <a:t>to</a:t>
            </a:r>
            <a:r>
              <a:rPr sz="2800" b="1" i="1" spc="-80" dirty="0">
                <a:latin typeface="Arial"/>
                <a:cs typeface="Arial"/>
              </a:rPr>
              <a:t> </a:t>
            </a:r>
            <a:r>
              <a:rPr sz="2800" b="1" i="1" spc="60" dirty="0">
                <a:latin typeface="Arial"/>
                <a:cs typeface="Arial"/>
              </a:rPr>
              <a:t>apply</a:t>
            </a:r>
            <a:r>
              <a:rPr sz="2800" b="1" i="1" spc="-80" dirty="0">
                <a:latin typeface="Arial"/>
                <a:cs typeface="Arial"/>
              </a:rPr>
              <a:t> </a:t>
            </a:r>
            <a:r>
              <a:rPr sz="2800" b="1" i="1" spc="85" dirty="0">
                <a:latin typeface="Arial"/>
                <a:cs typeface="Arial"/>
              </a:rPr>
              <a:t>for</a:t>
            </a:r>
            <a:r>
              <a:rPr sz="2800" b="1" i="1" spc="-80" dirty="0">
                <a:latin typeface="Arial"/>
                <a:cs typeface="Arial"/>
              </a:rPr>
              <a:t> </a:t>
            </a:r>
            <a:r>
              <a:rPr sz="2800" b="1" i="1" spc="-50" dirty="0">
                <a:latin typeface="Arial"/>
                <a:cs typeface="Arial"/>
              </a:rPr>
              <a:t>a </a:t>
            </a:r>
            <a:r>
              <a:rPr sz="2800" b="1" i="1" spc="85" dirty="0">
                <a:latin typeface="Arial"/>
                <a:cs typeface="Arial"/>
              </a:rPr>
              <a:t>Twitter</a:t>
            </a:r>
            <a:r>
              <a:rPr sz="2800" b="1" i="1" spc="-120" dirty="0">
                <a:latin typeface="Arial"/>
                <a:cs typeface="Arial"/>
              </a:rPr>
              <a:t> </a:t>
            </a:r>
            <a:r>
              <a:rPr sz="2800" b="1" i="1" spc="60" dirty="0">
                <a:latin typeface="Arial"/>
                <a:cs typeface="Arial"/>
              </a:rPr>
              <a:t>developer </a:t>
            </a:r>
            <a:r>
              <a:rPr sz="2800" b="1" i="1" dirty="0">
                <a:latin typeface="Arial"/>
                <a:cs typeface="Arial"/>
              </a:rPr>
              <a:t>account</a:t>
            </a:r>
            <a:r>
              <a:rPr sz="2800" b="1" i="1" spc="-40" dirty="0">
                <a:latin typeface="Arial"/>
                <a:cs typeface="Arial"/>
              </a:rPr>
              <a:t> </a:t>
            </a:r>
            <a:r>
              <a:rPr sz="2800" b="1" i="1" spc="-75" dirty="0">
                <a:latin typeface="Arial"/>
                <a:cs typeface="Arial"/>
              </a:rPr>
              <a:t>so</a:t>
            </a:r>
            <a:r>
              <a:rPr sz="2800" b="1" i="1" spc="-35" dirty="0">
                <a:latin typeface="Arial"/>
                <a:cs typeface="Arial"/>
              </a:rPr>
              <a:t> </a:t>
            </a:r>
            <a:r>
              <a:rPr sz="2800" b="1" i="1" spc="-90" dirty="0">
                <a:latin typeface="Arial"/>
                <a:cs typeface="Arial"/>
              </a:rPr>
              <a:t>as</a:t>
            </a:r>
            <a:r>
              <a:rPr sz="2800" b="1" i="1" spc="-35" dirty="0">
                <a:latin typeface="Arial"/>
                <a:cs typeface="Arial"/>
              </a:rPr>
              <a:t> </a:t>
            </a:r>
            <a:r>
              <a:rPr sz="2800" b="1" i="1" spc="130" dirty="0">
                <a:latin typeface="Arial"/>
                <a:cs typeface="Arial"/>
              </a:rPr>
              <a:t>to</a:t>
            </a:r>
            <a:r>
              <a:rPr sz="2800" b="1" i="1" spc="-35" dirty="0">
                <a:latin typeface="Arial"/>
                <a:cs typeface="Arial"/>
              </a:rPr>
              <a:t> </a:t>
            </a:r>
            <a:r>
              <a:rPr sz="2800" b="1" i="1" spc="-25" dirty="0">
                <a:latin typeface="Arial"/>
                <a:cs typeface="Arial"/>
              </a:rPr>
              <a:t>use </a:t>
            </a:r>
            <a:r>
              <a:rPr sz="2800" b="1" i="1" spc="80" dirty="0">
                <a:latin typeface="Arial"/>
                <a:cs typeface="Arial"/>
              </a:rPr>
              <a:t>twitter's</a:t>
            </a:r>
            <a:r>
              <a:rPr sz="2800" b="1" i="1" spc="-100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API</a:t>
            </a:r>
            <a:r>
              <a:rPr sz="2800" b="1" i="1" spc="-95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services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0801" y="1716633"/>
            <a:ext cx="14049359" cy="7543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743" rIns="0" bIns="0" rtlCol="0">
            <a:spAutoFit/>
          </a:bodyPr>
          <a:lstStyle/>
          <a:p>
            <a:pPr marL="4960620">
              <a:lnSpc>
                <a:spcPct val="100000"/>
              </a:lnSpc>
              <a:spcBef>
                <a:spcPts val="100"/>
              </a:spcBef>
            </a:pPr>
            <a:r>
              <a:rPr sz="6600" b="0" spc="-375" dirty="0">
                <a:solidFill>
                  <a:srgbClr val="000000"/>
                </a:solidFill>
                <a:latin typeface="Arial Black"/>
                <a:cs typeface="Arial Black"/>
              </a:rPr>
              <a:t>Sentiment</a:t>
            </a:r>
            <a:r>
              <a:rPr sz="6600" b="0" spc="-60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6600" b="0" spc="-470" dirty="0">
                <a:solidFill>
                  <a:srgbClr val="000000"/>
                </a:solidFill>
                <a:latin typeface="Arial Black"/>
                <a:cs typeface="Arial Black"/>
              </a:rPr>
              <a:t>Analysis</a:t>
            </a:r>
            <a:endParaRPr sz="6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3560" y="800428"/>
            <a:ext cx="10144109" cy="91916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7723" rIns="0" bIns="0" rtlCol="0">
            <a:spAutoFit/>
          </a:bodyPr>
          <a:lstStyle/>
          <a:p>
            <a:pPr marL="1128395">
              <a:lnSpc>
                <a:spcPct val="100000"/>
              </a:lnSpc>
              <a:spcBef>
                <a:spcPts val="100"/>
              </a:spcBef>
            </a:pPr>
            <a:r>
              <a:rPr sz="3500" b="0" spc="-245" dirty="0">
                <a:solidFill>
                  <a:srgbClr val="000000"/>
                </a:solidFill>
                <a:latin typeface="Arial Black"/>
                <a:cs typeface="Arial Black"/>
              </a:rPr>
              <a:t>Separating</a:t>
            </a:r>
            <a:r>
              <a:rPr sz="3500" b="0" spc="-31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500" b="0" spc="-190" dirty="0">
                <a:solidFill>
                  <a:srgbClr val="000000"/>
                </a:solidFill>
                <a:latin typeface="Arial Black"/>
                <a:cs typeface="Arial Black"/>
              </a:rPr>
              <a:t>the</a:t>
            </a:r>
            <a:r>
              <a:rPr sz="3500" b="0" spc="-31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500" b="0" spc="-300" dirty="0">
                <a:solidFill>
                  <a:srgbClr val="000000"/>
                </a:solidFill>
                <a:latin typeface="Arial Black"/>
                <a:cs typeface="Arial Black"/>
              </a:rPr>
              <a:t>tweets</a:t>
            </a:r>
            <a:r>
              <a:rPr sz="3500" b="0" spc="-30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500" b="0" spc="-195" dirty="0">
                <a:solidFill>
                  <a:srgbClr val="000000"/>
                </a:solidFill>
                <a:latin typeface="Arial Black"/>
                <a:cs typeface="Arial Black"/>
              </a:rPr>
              <a:t>list</a:t>
            </a:r>
            <a:r>
              <a:rPr sz="3500" b="0" spc="-31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500" b="0" spc="-150" dirty="0">
                <a:solidFill>
                  <a:srgbClr val="000000"/>
                </a:solidFill>
                <a:latin typeface="Arial Black"/>
                <a:cs typeface="Arial Black"/>
              </a:rPr>
              <a:t>into</a:t>
            </a:r>
            <a:r>
              <a:rPr sz="3500" b="0" spc="-31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500" b="0" spc="-215" dirty="0">
                <a:solidFill>
                  <a:srgbClr val="000000"/>
                </a:solidFill>
                <a:latin typeface="Arial Black"/>
                <a:cs typeface="Arial Black"/>
              </a:rPr>
              <a:t>Positive,</a:t>
            </a:r>
            <a:r>
              <a:rPr sz="3500" b="0" spc="-30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500" b="0" spc="-240" dirty="0">
                <a:solidFill>
                  <a:srgbClr val="000000"/>
                </a:solidFill>
                <a:latin typeface="Arial Black"/>
                <a:cs typeface="Arial Black"/>
              </a:rPr>
              <a:t>negative,</a:t>
            </a:r>
            <a:r>
              <a:rPr sz="3500" b="0" spc="-31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500" b="0" spc="-204" dirty="0">
                <a:solidFill>
                  <a:srgbClr val="000000"/>
                </a:solidFill>
                <a:latin typeface="Arial Black"/>
                <a:cs typeface="Arial Black"/>
              </a:rPr>
              <a:t>and</a:t>
            </a:r>
            <a:r>
              <a:rPr sz="3500" b="0" spc="-31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500" b="0" spc="-185" dirty="0">
                <a:solidFill>
                  <a:srgbClr val="000000"/>
                </a:solidFill>
                <a:latin typeface="Arial Black"/>
                <a:cs typeface="Arial Black"/>
              </a:rPr>
              <a:t>neutral</a:t>
            </a:r>
            <a:r>
              <a:rPr sz="3500" b="0" spc="-30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500" b="0" spc="-300" dirty="0">
                <a:solidFill>
                  <a:srgbClr val="000000"/>
                </a:solidFill>
                <a:latin typeface="Arial Black"/>
                <a:cs typeface="Arial Black"/>
              </a:rPr>
              <a:t>tweets</a:t>
            </a:r>
            <a:r>
              <a:rPr sz="3500" b="0" spc="-31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500" b="0" spc="-20" dirty="0">
                <a:solidFill>
                  <a:srgbClr val="000000"/>
                </a:solidFill>
                <a:latin typeface="Arial Black"/>
                <a:cs typeface="Arial Black"/>
              </a:rPr>
              <a:t>list</a:t>
            </a:r>
            <a:endParaRPr sz="3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1502" y="266656"/>
            <a:ext cx="11127649" cy="7851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3376" y="1853651"/>
            <a:ext cx="11474792" cy="18360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84247" y="3841698"/>
            <a:ext cx="14421485" cy="6019800"/>
            <a:chOff x="984247" y="3841698"/>
            <a:chExt cx="14421485" cy="60198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4247" y="3841698"/>
              <a:ext cx="6685495" cy="60196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7274" y="3997299"/>
              <a:ext cx="7858109" cy="571499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3087996" y="114988"/>
            <a:ext cx="161925" cy="1104900"/>
          </a:xfrm>
          <a:custGeom>
            <a:avLst/>
            <a:gdLst/>
            <a:ahLst/>
            <a:cxnLst/>
            <a:rect l="l" t="t" r="r" b="b"/>
            <a:pathLst>
              <a:path w="161925" h="1104900">
                <a:moveTo>
                  <a:pt x="28865" y="0"/>
                </a:moveTo>
                <a:lnTo>
                  <a:pt x="36307" y="0"/>
                </a:lnTo>
                <a:lnTo>
                  <a:pt x="38336" y="441"/>
                </a:lnTo>
                <a:lnTo>
                  <a:pt x="40817" y="1325"/>
                </a:lnTo>
                <a:lnTo>
                  <a:pt x="43072" y="2429"/>
                </a:lnTo>
                <a:lnTo>
                  <a:pt x="45553" y="3976"/>
                </a:lnTo>
                <a:lnTo>
                  <a:pt x="48259" y="5743"/>
                </a:lnTo>
                <a:lnTo>
                  <a:pt x="51191" y="7510"/>
                </a:lnTo>
                <a:lnTo>
                  <a:pt x="62241" y="20984"/>
                </a:lnTo>
                <a:lnTo>
                  <a:pt x="62917" y="22089"/>
                </a:lnTo>
                <a:lnTo>
                  <a:pt x="65623" y="26948"/>
                </a:lnTo>
                <a:lnTo>
                  <a:pt x="67202" y="30483"/>
                </a:lnTo>
                <a:lnTo>
                  <a:pt x="69457" y="35121"/>
                </a:lnTo>
                <a:lnTo>
                  <a:pt x="81860" y="75544"/>
                </a:lnTo>
                <a:lnTo>
                  <a:pt x="87219" y="119933"/>
                </a:lnTo>
                <a:lnTo>
                  <a:pt x="88722" y="171770"/>
                </a:lnTo>
                <a:lnTo>
                  <a:pt x="88824" y="215510"/>
                </a:lnTo>
                <a:lnTo>
                  <a:pt x="88689" y="232957"/>
                </a:lnTo>
                <a:lnTo>
                  <a:pt x="88231" y="254522"/>
                </a:lnTo>
                <a:lnTo>
                  <a:pt x="87519" y="276666"/>
                </a:lnTo>
                <a:lnTo>
                  <a:pt x="86596" y="299308"/>
                </a:lnTo>
                <a:lnTo>
                  <a:pt x="85599" y="322156"/>
                </a:lnTo>
                <a:lnTo>
                  <a:pt x="84876" y="345253"/>
                </a:lnTo>
                <a:lnTo>
                  <a:pt x="85694" y="391861"/>
                </a:lnTo>
                <a:lnTo>
                  <a:pt x="92346" y="437807"/>
                </a:lnTo>
                <a:lnTo>
                  <a:pt x="107794" y="481101"/>
                </a:lnTo>
                <a:lnTo>
                  <a:pt x="133277" y="518653"/>
                </a:lnTo>
                <a:lnTo>
                  <a:pt x="154249" y="536987"/>
                </a:lnTo>
                <a:lnTo>
                  <a:pt x="154475" y="537208"/>
                </a:lnTo>
                <a:lnTo>
                  <a:pt x="161721" y="552891"/>
                </a:lnTo>
                <a:lnTo>
                  <a:pt x="161917" y="555763"/>
                </a:lnTo>
                <a:lnTo>
                  <a:pt x="161014" y="559076"/>
                </a:lnTo>
                <a:lnTo>
                  <a:pt x="158308" y="564378"/>
                </a:lnTo>
                <a:lnTo>
                  <a:pt x="156504" y="566145"/>
                </a:lnTo>
                <a:lnTo>
                  <a:pt x="154475" y="567691"/>
                </a:lnTo>
                <a:lnTo>
                  <a:pt x="154249" y="567912"/>
                </a:lnTo>
                <a:lnTo>
                  <a:pt x="125965" y="594847"/>
                </a:lnTo>
                <a:lnTo>
                  <a:pt x="98728" y="644948"/>
                </a:lnTo>
                <a:lnTo>
                  <a:pt x="88037" y="689899"/>
                </a:lnTo>
                <a:lnTo>
                  <a:pt x="84788" y="736259"/>
                </a:lnTo>
                <a:lnTo>
                  <a:pt x="84876" y="759480"/>
                </a:lnTo>
                <a:lnTo>
                  <a:pt x="85599" y="782618"/>
                </a:lnTo>
                <a:lnTo>
                  <a:pt x="86596" y="805591"/>
                </a:lnTo>
                <a:lnTo>
                  <a:pt x="87487" y="828233"/>
                </a:lnTo>
                <a:lnTo>
                  <a:pt x="88146" y="850377"/>
                </a:lnTo>
                <a:lnTo>
                  <a:pt x="88594" y="871942"/>
                </a:lnTo>
                <a:lnTo>
                  <a:pt x="88801" y="888822"/>
                </a:lnTo>
                <a:lnTo>
                  <a:pt x="88825" y="922025"/>
                </a:lnTo>
                <a:lnTo>
                  <a:pt x="88732" y="932687"/>
                </a:lnTo>
                <a:lnTo>
                  <a:pt x="87219" y="984997"/>
                </a:lnTo>
                <a:lnTo>
                  <a:pt x="81860" y="1029354"/>
                </a:lnTo>
                <a:lnTo>
                  <a:pt x="69457" y="1069778"/>
                </a:lnTo>
                <a:lnTo>
                  <a:pt x="67202" y="1074416"/>
                </a:lnTo>
                <a:lnTo>
                  <a:pt x="65623" y="1077951"/>
                </a:lnTo>
                <a:lnTo>
                  <a:pt x="64270" y="1080380"/>
                </a:lnTo>
                <a:lnTo>
                  <a:pt x="62917" y="1082589"/>
                </a:lnTo>
                <a:lnTo>
                  <a:pt x="62241" y="1083915"/>
                </a:lnTo>
                <a:lnTo>
                  <a:pt x="61339" y="1085461"/>
                </a:lnTo>
                <a:lnTo>
                  <a:pt x="60211" y="1087007"/>
                </a:lnTo>
                <a:lnTo>
                  <a:pt x="58407" y="1089658"/>
                </a:lnTo>
                <a:lnTo>
                  <a:pt x="57054" y="1090983"/>
                </a:lnTo>
                <a:lnTo>
                  <a:pt x="55926" y="1092309"/>
                </a:lnTo>
                <a:lnTo>
                  <a:pt x="53446" y="1094959"/>
                </a:lnTo>
                <a:lnTo>
                  <a:pt x="50965" y="1097389"/>
                </a:lnTo>
                <a:lnTo>
                  <a:pt x="48259" y="1099156"/>
                </a:lnTo>
                <a:lnTo>
                  <a:pt x="45553" y="1101144"/>
                </a:lnTo>
                <a:lnTo>
                  <a:pt x="43072" y="1102470"/>
                </a:lnTo>
                <a:lnTo>
                  <a:pt x="40817" y="1103574"/>
                </a:lnTo>
                <a:lnTo>
                  <a:pt x="38336" y="1104458"/>
                </a:lnTo>
                <a:lnTo>
                  <a:pt x="36307" y="1104899"/>
                </a:lnTo>
                <a:lnTo>
                  <a:pt x="29090" y="1104899"/>
                </a:lnTo>
                <a:lnTo>
                  <a:pt x="25933" y="1104016"/>
                </a:lnTo>
                <a:lnTo>
                  <a:pt x="23002" y="1103795"/>
                </a:lnTo>
                <a:lnTo>
                  <a:pt x="20296" y="1103353"/>
                </a:lnTo>
                <a:lnTo>
                  <a:pt x="17589" y="1102690"/>
                </a:lnTo>
                <a:lnTo>
                  <a:pt x="16236" y="1102470"/>
                </a:lnTo>
                <a:lnTo>
                  <a:pt x="15109" y="1102028"/>
                </a:lnTo>
                <a:lnTo>
                  <a:pt x="13756" y="1101807"/>
                </a:lnTo>
                <a:lnTo>
                  <a:pt x="12403" y="1101365"/>
                </a:lnTo>
                <a:lnTo>
                  <a:pt x="11275" y="1100923"/>
                </a:lnTo>
                <a:lnTo>
                  <a:pt x="9922" y="1100482"/>
                </a:lnTo>
                <a:lnTo>
                  <a:pt x="4961" y="1098714"/>
                </a:lnTo>
                <a:lnTo>
                  <a:pt x="2706" y="1097610"/>
                </a:lnTo>
                <a:lnTo>
                  <a:pt x="225" y="1096506"/>
                </a:lnTo>
                <a:lnTo>
                  <a:pt x="0" y="1094517"/>
                </a:lnTo>
                <a:lnTo>
                  <a:pt x="2255" y="1090100"/>
                </a:lnTo>
                <a:lnTo>
                  <a:pt x="8569" y="1085461"/>
                </a:lnTo>
                <a:lnTo>
                  <a:pt x="9471" y="1085019"/>
                </a:lnTo>
                <a:lnTo>
                  <a:pt x="11050" y="1083915"/>
                </a:lnTo>
                <a:lnTo>
                  <a:pt x="11952" y="1083252"/>
                </a:lnTo>
                <a:lnTo>
                  <a:pt x="12854" y="1082368"/>
                </a:lnTo>
                <a:lnTo>
                  <a:pt x="13981" y="1081485"/>
                </a:lnTo>
                <a:lnTo>
                  <a:pt x="15109" y="1080380"/>
                </a:lnTo>
                <a:lnTo>
                  <a:pt x="16462" y="1079497"/>
                </a:lnTo>
                <a:lnTo>
                  <a:pt x="17815" y="1078171"/>
                </a:lnTo>
                <a:lnTo>
                  <a:pt x="22300" y="1073426"/>
                </a:lnTo>
                <a:lnTo>
                  <a:pt x="27145" y="1067044"/>
                </a:lnTo>
                <a:lnTo>
                  <a:pt x="32117" y="1058881"/>
                </a:lnTo>
                <a:lnTo>
                  <a:pt x="36983" y="1048793"/>
                </a:lnTo>
                <a:lnTo>
                  <a:pt x="38787" y="1045259"/>
                </a:lnTo>
                <a:lnTo>
                  <a:pt x="39915" y="1041062"/>
                </a:lnTo>
                <a:lnTo>
                  <a:pt x="41494" y="1036865"/>
                </a:lnTo>
                <a:lnTo>
                  <a:pt x="44200" y="1028029"/>
                </a:lnTo>
                <a:lnTo>
                  <a:pt x="51642" y="985397"/>
                </a:lnTo>
                <a:lnTo>
                  <a:pt x="52769" y="966621"/>
                </a:lnTo>
                <a:lnTo>
                  <a:pt x="53671" y="953368"/>
                </a:lnTo>
                <a:lnTo>
                  <a:pt x="55475" y="911177"/>
                </a:lnTo>
                <a:lnTo>
                  <a:pt x="56243" y="871942"/>
                </a:lnTo>
                <a:lnTo>
                  <a:pt x="56152" y="818403"/>
                </a:lnTo>
                <a:lnTo>
                  <a:pt x="55683" y="793863"/>
                </a:lnTo>
                <a:lnTo>
                  <a:pt x="55278" y="768702"/>
                </a:lnTo>
                <a:lnTo>
                  <a:pt x="56603" y="717014"/>
                </a:lnTo>
                <a:lnTo>
                  <a:pt x="61518" y="677564"/>
                </a:lnTo>
                <a:lnTo>
                  <a:pt x="71966" y="638459"/>
                </a:lnTo>
                <a:lnTo>
                  <a:pt x="89006" y="601760"/>
                </a:lnTo>
                <a:lnTo>
                  <a:pt x="112981" y="569237"/>
                </a:lnTo>
                <a:lnTo>
                  <a:pt x="130796" y="552891"/>
                </a:lnTo>
                <a:lnTo>
                  <a:pt x="130796" y="551566"/>
                </a:lnTo>
                <a:lnTo>
                  <a:pt x="96067" y="514097"/>
                </a:lnTo>
                <a:lnTo>
                  <a:pt x="76860" y="478534"/>
                </a:lnTo>
                <a:lnTo>
                  <a:pt x="64270" y="440016"/>
                </a:lnTo>
                <a:lnTo>
                  <a:pt x="57706" y="400566"/>
                </a:lnTo>
                <a:lnTo>
                  <a:pt x="55422" y="361413"/>
                </a:lnTo>
                <a:lnTo>
                  <a:pt x="55278" y="335755"/>
                </a:lnTo>
                <a:lnTo>
                  <a:pt x="55683" y="310594"/>
                </a:lnTo>
                <a:lnTo>
                  <a:pt x="56152" y="286054"/>
                </a:lnTo>
                <a:lnTo>
                  <a:pt x="56458" y="261960"/>
                </a:lnTo>
                <a:lnTo>
                  <a:pt x="56057" y="215510"/>
                </a:lnTo>
                <a:lnTo>
                  <a:pt x="54658" y="171770"/>
                </a:lnTo>
                <a:lnTo>
                  <a:pt x="53671" y="151089"/>
                </a:lnTo>
                <a:lnTo>
                  <a:pt x="53446" y="144463"/>
                </a:lnTo>
                <a:lnTo>
                  <a:pt x="49830" y="104833"/>
                </a:lnTo>
                <a:lnTo>
                  <a:pt x="41494" y="67592"/>
                </a:lnTo>
                <a:lnTo>
                  <a:pt x="39915" y="63395"/>
                </a:lnTo>
                <a:lnTo>
                  <a:pt x="38787" y="59198"/>
                </a:lnTo>
                <a:lnTo>
                  <a:pt x="36983" y="55664"/>
                </a:lnTo>
                <a:lnTo>
                  <a:pt x="32212" y="45576"/>
                </a:lnTo>
                <a:lnTo>
                  <a:pt x="27230" y="37413"/>
                </a:lnTo>
                <a:lnTo>
                  <a:pt x="22332" y="31031"/>
                </a:lnTo>
                <a:lnTo>
                  <a:pt x="17815" y="26286"/>
                </a:lnTo>
                <a:lnTo>
                  <a:pt x="16462" y="24960"/>
                </a:lnTo>
                <a:lnTo>
                  <a:pt x="15785" y="24518"/>
                </a:lnTo>
                <a:lnTo>
                  <a:pt x="14658" y="23414"/>
                </a:lnTo>
                <a:lnTo>
                  <a:pt x="13981" y="22972"/>
                </a:lnTo>
                <a:lnTo>
                  <a:pt x="12854" y="21868"/>
                </a:lnTo>
                <a:lnTo>
                  <a:pt x="11050" y="20542"/>
                </a:lnTo>
                <a:lnTo>
                  <a:pt x="9471" y="19438"/>
                </a:lnTo>
                <a:lnTo>
                  <a:pt x="8569" y="18996"/>
                </a:lnTo>
                <a:lnTo>
                  <a:pt x="2255" y="14357"/>
                </a:lnTo>
                <a:lnTo>
                  <a:pt x="0" y="9940"/>
                </a:lnTo>
                <a:lnTo>
                  <a:pt x="225" y="7952"/>
                </a:lnTo>
                <a:lnTo>
                  <a:pt x="2706" y="6847"/>
                </a:lnTo>
                <a:lnTo>
                  <a:pt x="4961" y="5743"/>
                </a:lnTo>
                <a:lnTo>
                  <a:pt x="9922" y="3976"/>
                </a:lnTo>
                <a:lnTo>
                  <a:pt x="11050" y="3534"/>
                </a:lnTo>
                <a:lnTo>
                  <a:pt x="13756" y="2650"/>
                </a:lnTo>
                <a:lnTo>
                  <a:pt x="14883" y="2429"/>
                </a:lnTo>
                <a:lnTo>
                  <a:pt x="16236" y="1988"/>
                </a:lnTo>
                <a:lnTo>
                  <a:pt x="23002" y="883"/>
                </a:lnTo>
                <a:lnTo>
                  <a:pt x="28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925" rIns="0" bIns="0" rtlCol="0">
            <a:spAutoFit/>
          </a:bodyPr>
          <a:lstStyle/>
          <a:p>
            <a:pPr marL="13104494">
              <a:lnSpc>
                <a:spcPct val="100000"/>
              </a:lnSpc>
              <a:spcBef>
                <a:spcPts val="105"/>
              </a:spcBef>
            </a:pPr>
            <a:r>
              <a:rPr sz="2800" i="1" dirty="0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sz="2800" i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i="1" spc="70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876938" y="2360706"/>
            <a:ext cx="1070610" cy="7505700"/>
          </a:xfrm>
          <a:custGeom>
            <a:avLst/>
            <a:gdLst/>
            <a:ahLst/>
            <a:cxnLst/>
            <a:rect l="l" t="t" r="r" b="b"/>
            <a:pathLst>
              <a:path w="1070609" h="7505700">
                <a:moveTo>
                  <a:pt x="113202" y="7492999"/>
                </a:moveTo>
                <a:lnTo>
                  <a:pt x="279026" y="7492999"/>
                </a:lnTo>
                <a:lnTo>
                  <a:pt x="267509" y="7505699"/>
                </a:lnTo>
                <a:lnTo>
                  <a:pt x="126708" y="7505699"/>
                </a:lnTo>
                <a:lnTo>
                  <a:pt x="113202" y="7492999"/>
                </a:lnTo>
                <a:close/>
              </a:path>
              <a:path w="1070609" h="7505700">
                <a:moveTo>
                  <a:pt x="37734" y="7467599"/>
                </a:moveTo>
                <a:lnTo>
                  <a:pt x="316947" y="7467599"/>
                </a:lnTo>
                <a:lnTo>
                  <a:pt x="303745" y="7480299"/>
                </a:lnTo>
                <a:lnTo>
                  <a:pt x="291105" y="7492999"/>
                </a:lnTo>
                <a:lnTo>
                  <a:pt x="81226" y="7492999"/>
                </a:lnTo>
                <a:lnTo>
                  <a:pt x="68773" y="7480299"/>
                </a:lnTo>
                <a:lnTo>
                  <a:pt x="49929" y="7480299"/>
                </a:lnTo>
                <a:lnTo>
                  <a:pt x="37734" y="7467599"/>
                </a:lnTo>
                <a:close/>
              </a:path>
              <a:path w="1070609" h="7505700">
                <a:moveTo>
                  <a:pt x="53277" y="7378699"/>
                </a:moveTo>
                <a:lnTo>
                  <a:pt x="400093" y="7378699"/>
                </a:lnTo>
                <a:lnTo>
                  <a:pt x="390356" y="7404099"/>
                </a:lnTo>
                <a:lnTo>
                  <a:pt x="385370" y="7404099"/>
                </a:lnTo>
                <a:lnTo>
                  <a:pt x="379681" y="7416799"/>
                </a:lnTo>
                <a:lnTo>
                  <a:pt x="373712" y="7416799"/>
                </a:lnTo>
                <a:lnTo>
                  <a:pt x="367884" y="7429499"/>
                </a:lnTo>
                <a:lnTo>
                  <a:pt x="355501" y="7442199"/>
                </a:lnTo>
                <a:lnTo>
                  <a:pt x="342977" y="7454899"/>
                </a:lnTo>
                <a:lnTo>
                  <a:pt x="330173" y="7467599"/>
                </a:lnTo>
                <a:lnTo>
                  <a:pt x="14325" y="7467599"/>
                </a:lnTo>
                <a:lnTo>
                  <a:pt x="4681" y="7454899"/>
                </a:lnTo>
                <a:lnTo>
                  <a:pt x="93" y="7442199"/>
                </a:lnTo>
                <a:lnTo>
                  <a:pt x="3838" y="7429499"/>
                </a:lnTo>
                <a:lnTo>
                  <a:pt x="11353" y="7416799"/>
                </a:lnTo>
                <a:lnTo>
                  <a:pt x="22378" y="7404099"/>
                </a:lnTo>
                <a:lnTo>
                  <a:pt x="36493" y="7391399"/>
                </a:lnTo>
                <a:lnTo>
                  <a:pt x="53277" y="7378699"/>
                </a:lnTo>
                <a:close/>
              </a:path>
              <a:path w="1070609" h="7505700">
                <a:moveTo>
                  <a:pt x="69756" y="7365999"/>
                </a:moveTo>
                <a:lnTo>
                  <a:pt x="409831" y="7365999"/>
                </a:lnTo>
                <a:lnTo>
                  <a:pt x="405103" y="7378699"/>
                </a:lnTo>
                <a:lnTo>
                  <a:pt x="59269" y="7378699"/>
                </a:lnTo>
                <a:lnTo>
                  <a:pt x="69756" y="7365999"/>
                </a:lnTo>
                <a:close/>
              </a:path>
              <a:path w="1070609" h="7505700">
                <a:moveTo>
                  <a:pt x="83871" y="7353299"/>
                </a:moveTo>
                <a:lnTo>
                  <a:pt x="414887" y="7353299"/>
                </a:lnTo>
                <a:lnTo>
                  <a:pt x="412570" y="7365999"/>
                </a:lnTo>
                <a:lnTo>
                  <a:pt x="78932" y="7365999"/>
                </a:lnTo>
                <a:lnTo>
                  <a:pt x="83871" y="7353299"/>
                </a:lnTo>
                <a:close/>
              </a:path>
              <a:path w="1070609" h="7505700">
                <a:moveTo>
                  <a:pt x="78932" y="139699"/>
                </a:moveTo>
                <a:lnTo>
                  <a:pt x="413202" y="139699"/>
                </a:lnTo>
                <a:lnTo>
                  <a:pt x="417416" y="152399"/>
                </a:lnTo>
                <a:lnTo>
                  <a:pt x="423314" y="165099"/>
                </a:lnTo>
                <a:lnTo>
                  <a:pt x="430384" y="177799"/>
                </a:lnTo>
                <a:lnTo>
                  <a:pt x="438296" y="190499"/>
                </a:lnTo>
                <a:lnTo>
                  <a:pt x="447331" y="215899"/>
                </a:lnTo>
                <a:lnTo>
                  <a:pt x="457771" y="241299"/>
                </a:lnTo>
                <a:lnTo>
                  <a:pt x="471678" y="266699"/>
                </a:lnTo>
                <a:lnTo>
                  <a:pt x="486125" y="304799"/>
                </a:lnTo>
                <a:lnTo>
                  <a:pt x="500655" y="355599"/>
                </a:lnTo>
                <a:lnTo>
                  <a:pt x="514811" y="406399"/>
                </a:lnTo>
                <a:lnTo>
                  <a:pt x="528135" y="457199"/>
                </a:lnTo>
                <a:lnTo>
                  <a:pt x="540169" y="507999"/>
                </a:lnTo>
                <a:lnTo>
                  <a:pt x="548604" y="558799"/>
                </a:lnTo>
                <a:lnTo>
                  <a:pt x="555969" y="609599"/>
                </a:lnTo>
                <a:lnTo>
                  <a:pt x="562316" y="647699"/>
                </a:lnTo>
                <a:lnTo>
                  <a:pt x="567697" y="698499"/>
                </a:lnTo>
                <a:lnTo>
                  <a:pt x="572165" y="761999"/>
                </a:lnTo>
                <a:lnTo>
                  <a:pt x="575772" y="812799"/>
                </a:lnTo>
                <a:lnTo>
                  <a:pt x="578573" y="863599"/>
                </a:lnTo>
                <a:lnTo>
                  <a:pt x="580618" y="927099"/>
                </a:lnTo>
                <a:lnTo>
                  <a:pt x="581918" y="977899"/>
                </a:lnTo>
                <a:lnTo>
                  <a:pt x="583111" y="1015999"/>
                </a:lnTo>
                <a:lnTo>
                  <a:pt x="584178" y="1066799"/>
                </a:lnTo>
                <a:lnTo>
                  <a:pt x="585100" y="1117599"/>
                </a:lnTo>
                <a:lnTo>
                  <a:pt x="585861" y="1168399"/>
                </a:lnTo>
                <a:lnTo>
                  <a:pt x="586443" y="1219199"/>
                </a:lnTo>
                <a:lnTo>
                  <a:pt x="586826" y="1269999"/>
                </a:lnTo>
                <a:lnTo>
                  <a:pt x="586928" y="1384299"/>
                </a:lnTo>
                <a:lnTo>
                  <a:pt x="586610" y="1435099"/>
                </a:lnTo>
                <a:lnTo>
                  <a:pt x="586487" y="1485899"/>
                </a:lnTo>
                <a:lnTo>
                  <a:pt x="586125" y="1536699"/>
                </a:lnTo>
                <a:lnTo>
                  <a:pt x="585534" y="1587499"/>
                </a:lnTo>
                <a:lnTo>
                  <a:pt x="584724" y="1625599"/>
                </a:lnTo>
                <a:lnTo>
                  <a:pt x="583706" y="1676399"/>
                </a:lnTo>
                <a:lnTo>
                  <a:pt x="582491" y="1727199"/>
                </a:lnTo>
                <a:lnTo>
                  <a:pt x="581088" y="1777999"/>
                </a:lnTo>
                <a:lnTo>
                  <a:pt x="579508" y="1828799"/>
                </a:lnTo>
                <a:lnTo>
                  <a:pt x="577762" y="1879599"/>
                </a:lnTo>
                <a:lnTo>
                  <a:pt x="575860" y="1930399"/>
                </a:lnTo>
                <a:lnTo>
                  <a:pt x="573812" y="1981199"/>
                </a:lnTo>
                <a:lnTo>
                  <a:pt x="571629" y="2031999"/>
                </a:lnTo>
                <a:lnTo>
                  <a:pt x="569366" y="2082799"/>
                </a:lnTo>
                <a:lnTo>
                  <a:pt x="567128" y="2133599"/>
                </a:lnTo>
                <a:lnTo>
                  <a:pt x="565005" y="2184399"/>
                </a:lnTo>
                <a:lnTo>
                  <a:pt x="563084" y="2235199"/>
                </a:lnTo>
                <a:lnTo>
                  <a:pt x="561455" y="2298699"/>
                </a:lnTo>
                <a:lnTo>
                  <a:pt x="560206" y="2349499"/>
                </a:lnTo>
                <a:lnTo>
                  <a:pt x="559425" y="2400299"/>
                </a:lnTo>
                <a:lnTo>
                  <a:pt x="559200" y="2451099"/>
                </a:lnTo>
                <a:lnTo>
                  <a:pt x="559621" y="2501899"/>
                </a:lnTo>
                <a:lnTo>
                  <a:pt x="560775" y="2552699"/>
                </a:lnTo>
                <a:lnTo>
                  <a:pt x="562751" y="2603499"/>
                </a:lnTo>
                <a:lnTo>
                  <a:pt x="565637" y="2666999"/>
                </a:lnTo>
                <a:lnTo>
                  <a:pt x="569613" y="2717799"/>
                </a:lnTo>
                <a:lnTo>
                  <a:pt x="574847" y="2768599"/>
                </a:lnTo>
                <a:lnTo>
                  <a:pt x="581414" y="2819399"/>
                </a:lnTo>
                <a:lnTo>
                  <a:pt x="589385" y="2870199"/>
                </a:lnTo>
                <a:lnTo>
                  <a:pt x="598833" y="2920999"/>
                </a:lnTo>
                <a:lnTo>
                  <a:pt x="609831" y="2971799"/>
                </a:lnTo>
                <a:lnTo>
                  <a:pt x="622453" y="3022599"/>
                </a:lnTo>
                <a:lnTo>
                  <a:pt x="636770" y="3073399"/>
                </a:lnTo>
                <a:lnTo>
                  <a:pt x="652856" y="3124199"/>
                </a:lnTo>
                <a:lnTo>
                  <a:pt x="670783" y="3174999"/>
                </a:lnTo>
                <a:lnTo>
                  <a:pt x="690625" y="3225799"/>
                </a:lnTo>
                <a:lnTo>
                  <a:pt x="712453" y="3263899"/>
                </a:lnTo>
                <a:lnTo>
                  <a:pt x="735917" y="3314699"/>
                </a:lnTo>
                <a:lnTo>
                  <a:pt x="761337" y="3365499"/>
                </a:lnTo>
                <a:lnTo>
                  <a:pt x="788671" y="3403599"/>
                </a:lnTo>
                <a:lnTo>
                  <a:pt x="817877" y="3441699"/>
                </a:lnTo>
                <a:lnTo>
                  <a:pt x="848915" y="3479799"/>
                </a:lnTo>
                <a:lnTo>
                  <a:pt x="881742" y="3530599"/>
                </a:lnTo>
                <a:lnTo>
                  <a:pt x="914045" y="3555999"/>
                </a:lnTo>
                <a:lnTo>
                  <a:pt x="948034" y="3594099"/>
                </a:lnTo>
                <a:lnTo>
                  <a:pt x="983708" y="3619499"/>
                </a:lnTo>
                <a:lnTo>
                  <a:pt x="1021068" y="3644899"/>
                </a:lnTo>
                <a:lnTo>
                  <a:pt x="1022566" y="3644899"/>
                </a:lnTo>
                <a:lnTo>
                  <a:pt x="1032351" y="3657599"/>
                </a:lnTo>
                <a:lnTo>
                  <a:pt x="1041293" y="3670299"/>
                </a:lnTo>
                <a:lnTo>
                  <a:pt x="1049111" y="3682999"/>
                </a:lnTo>
                <a:lnTo>
                  <a:pt x="1055525" y="3682999"/>
                </a:lnTo>
                <a:lnTo>
                  <a:pt x="1062290" y="3708399"/>
                </a:lnTo>
                <a:lnTo>
                  <a:pt x="1066948" y="3721099"/>
                </a:lnTo>
                <a:lnTo>
                  <a:pt x="1069640" y="3733799"/>
                </a:lnTo>
                <a:lnTo>
                  <a:pt x="1070506" y="3759199"/>
                </a:lnTo>
                <a:lnTo>
                  <a:pt x="1070272" y="3771899"/>
                </a:lnTo>
                <a:lnTo>
                  <a:pt x="1067510" y="3784599"/>
                </a:lnTo>
                <a:lnTo>
                  <a:pt x="1062500" y="3809999"/>
                </a:lnTo>
                <a:lnTo>
                  <a:pt x="1055525" y="3822699"/>
                </a:lnTo>
                <a:lnTo>
                  <a:pt x="1049111" y="3835399"/>
                </a:lnTo>
                <a:lnTo>
                  <a:pt x="1041293" y="3835399"/>
                </a:lnTo>
                <a:lnTo>
                  <a:pt x="1032351" y="3848099"/>
                </a:lnTo>
                <a:lnTo>
                  <a:pt x="1022566" y="3860799"/>
                </a:lnTo>
                <a:lnTo>
                  <a:pt x="1021068" y="3860799"/>
                </a:lnTo>
                <a:lnTo>
                  <a:pt x="984340" y="3886199"/>
                </a:lnTo>
                <a:lnTo>
                  <a:pt x="948596" y="3924299"/>
                </a:lnTo>
                <a:lnTo>
                  <a:pt x="914256" y="3949699"/>
                </a:lnTo>
                <a:lnTo>
                  <a:pt x="881742" y="3987799"/>
                </a:lnTo>
                <a:lnTo>
                  <a:pt x="848915" y="4025899"/>
                </a:lnTo>
                <a:lnTo>
                  <a:pt x="817877" y="4063999"/>
                </a:lnTo>
                <a:lnTo>
                  <a:pt x="788671" y="4102099"/>
                </a:lnTo>
                <a:lnTo>
                  <a:pt x="761337" y="4152899"/>
                </a:lnTo>
                <a:lnTo>
                  <a:pt x="735917" y="4190999"/>
                </a:lnTo>
                <a:lnTo>
                  <a:pt x="712453" y="4241799"/>
                </a:lnTo>
                <a:lnTo>
                  <a:pt x="690310" y="4292599"/>
                </a:lnTo>
                <a:lnTo>
                  <a:pt x="670263" y="4330699"/>
                </a:lnTo>
                <a:lnTo>
                  <a:pt x="652224" y="4381499"/>
                </a:lnTo>
                <a:lnTo>
                  <a:pt x="636104" y="4432299"/>
                </a:lnTo>
                <a:lnTo>
                  <a:pt x="621816" y="4483099"/>
                </a:lnTo>
                <a:lnTo>
                  <a:pt x="609270" y="4533899"/>
                </a:lnTo>
                <a:lnTo>
                  <a:pt x="598378" y="4584699"/>
                </a:lnTo>
                <a:lnTo>
                  <a:pt x="589052" y="4635499"/>
                </a:lnTo>
                <a:lnTo>
                  <a:pt x="581203" y="4686299"/>
                </a:lnTo>
                <a:lnTo>
                  <a:pt x="574743" y="4737099"/>
                </a:lnTo>
                <a:lnTo>
                  <a:pt x="569584" y="4787899"/>
                </a:lnTo>
                <a:lnTo>
                  <a:pt x="565637" y="4851399"/>
                </a:lnTo>
                <a:lnTo>
                  <a:pt x="562751" y="4902199"/>
                </a:lnTo>
                <a:lnTo>
                  <a:pt x="560775" y="4952999"/>
                </a:lnTo>
                <a:lnTo>
                  <a:pt x="559621" y="5003799"/>
                </a:lnTo>
                <a:lnTo>
                  <a:pt x="559313" y="5079999"/>
                </a:lnTo>
                <a:lnTo>
                  <a:pt x="559425" y="5105399"/>
                </a:lnTo>
                <a:lnTo>
                  <a:pt x="560206" y="5168899"/>
                </a:lnTo>
                <a:lnTo>
                  <a:pt x="561455" y="5219699"/>
                </a:lnTo>
                <a:lnTo>
                  <a:pt x="563084" y="5270499"/>
                </a:lnTo>
                <a:lnTo>
                  <a:pt x="565005" y="5321299"/>
                </a:lnTo>
                <a:lnTo>
                  <a:pt x="567128" y="5372099"/>
                </a:lnTo>
                <a:lnTo>
                  <a:pt x="569366" y="5422899"/>
                </a:lnTo>
                <a:lnTo>
                  <a:pt x="571629" y="5473699"/>
                </a:lnTo>
                <a:lnTo>
                  <a:pt x="573784" y="5524499"/>
                </a:lnTo>
                <a:lnTo>
                  <a:pt x="575756" y="5575299"/>
                </a:lnTo>
                <a:lnTo>
                  <a:pt x="577551" y="5626099"/>
                </a:lnTo>
                <a:lnTo>
                  <a:pt x="579175" y="5676899"/>
                </a:lnTo>
                <a:lnTo>
                  <a:pt x="580633" y="5727699"/>
                </a:lnTo>
                <a:lnTo>
                  <a:pt x="581929" y="5778499"/>
                </a:lnTo>
                <a:lnTo>
                  <a:pt x="583069" y="5829299"/>
                </a:lnTo>
                <a:lnTo>
                  <a:pt x="584058" y="5880099"/>
                </a:lnTo>
                <a:lnTo>
                  <a:pt x="584902" y="5930899"/>
                </a:lnTo>
                <a:lnTo>
                  <a:pt x="585605" y="5981699"/>
                </a:lnTo>
                <a:lnTo>
                  <a:pt x="586173" y="6019799"/>
                </a:lnTo>
                <a:lnTo>
                  <a:pt x="586610" y="6070599"/>
                </a:lnTo>
                <a:lnTo>
                  <a:pt x="586928" y="6121399"/>
                </a:lnTo>
                <a:lnTo>
                  <a:pt x="586952" y="6197599"/>
                </a:lnTo>
                <a:lnTo>
                  <a:pt x="586826" y="6235699"/>
                </a:lnTo>
                <a:lnTo>
                  <a:pt x="586443" y="6286499"/>
                </a:lnTo>
                <a:lnTo>
                  <a:pt x="585861" y="6337299"/>
                </a:lnTo>
                <a:lnTo>
                  <a:pt x="585100" y="6388099"/>
                </a:lnTo>
                <a:lnTo>
                  <a:pt x="584178" y="6438899"/>
                </a:lnTo>
                <a:lnTo>
                  <a:pt x="583111" y="6489699"/>
                </a:lnTo>
                <a:lnTo>
                  <a:pt x="581918" y="6540499"/>
                </a:lnTo>
                <a:lnTo>
                  <a:pt x="580618" y="6578599"/>
                </a:lnTo>
                <a:lnTo>
                  <a:pt x="578573" y="6642099"/>
                </a:lnTo>
                <a:lnTo>
                  <a:pt x="575772" y="6692899"/>
                </a:lnTo>
                <a:lnTo>
                  <a:pt x="572165" y="6756399"/>
                </a:lnTo>
                <a:lnTo>
                  <a:pt x="567697" y="6807199"/>
                </a:lnTo>
                <a:lnTo>
                  <a:pt x="562316" y="6857999"/>
                </a:lnTo>
                <a:lnTo>
                  <a:pt x="555969" y="6908799"/>
                </a:lnTo>
                <a:lnTo>
                  <a:pt x="548604" y="6946899"/>
                </a:lnTo>
                <a:lnTo>
                  <a:pt x="540169" y="6997699"/>
                </a:lnTo>
                <a:lnTo>
                  <a:pt x="527615" y="7061199"/>
                </a:lnTo>
                <a:lnTo>
                  <a:pt x="514145" y="7111999"/>
                </a:lnTo>
                <a:lnTo>
                  <a:pt x="500094" y="7150099"/>
                </a:lnTo>
                <a:lnTo>
                  <a:pt x="485792" y="7200899"/>
                </a:lnTo>
                <a:lnTo>
                  <a:pt x="471574" y="7238999"/>
                </a:lnTo>
                <a:lnTo>
                  <a:pt x="457771" y="7277099"/>
                </a:lnTo>
                <a:lnTo>
                  <a:pt x="447331" y="7289799"/>
                </a:lnTo>
                <a:lnTo>
                  <a:pt x="438296" y="7315199"/>
                </a:lnTo>
                <a:lnTo>
                  <a:pt x="430384" y="7327899"/>
                </a:lnTo>
                <a:lnTo>
                  <a:pt x="423314" y="7340599"/>
                </a:lnTo>
                <a:lnTo>
                  <a:pt x="418048" y="7353299"/>
                </a:lnTo>
                <a:lnTo>
                  <a:pt x="89232" y="7353299"/>
                </a:lnTo>
                <a:lnTo>
                  <a:pt x="96722" y="7340599"/>
                </a:lnTo>
                <a:lnTo>
                  <a:pt x="105711" y="7340599"/>
                </a:lnTo>
                <a:lnTo>
                  <a:pt x="114700" y="7327899"/>
                </a:lnTo>
                <a:lnTo>
                  <a:pt x="138298" y="7302499"/>
                </a:lnTo>
                <a:lnTo>
                  <a:pt x="163623" y="7277099"/>
                </a:lnTo>
                <a:lnTo>
                  <a:pt x="189882" y="7238999"/>
                </a:lnTo>
                <a:lnTo>
                  <a:pt x="216285" y="7188199"/>
                </a:lnTo>
                <a:lnTo>
                  <a:pt x="242041" y="7124699"/>
                </a:lnTo>
                <a:lnTo>
                  <a:pt x="250304" y="7111999"/>
                </a:lnTo>
                <a:lnTo>
                  <a:pt x="257584" y="7086599"/>
                </a:lnTo>
                <a:lnTo>
                  <a:pt x="264583" y="7073899"/>
                </a:lnTo>
                <a:lnTo>
                  <a:pt x="272003" y="7048499"/>
                </a:lnTo>
                <a:lnTo>
                  <a:pt x="278722" y="7023099"/>
                </a:lnTo>
                <a:lnTo>
                  <a:pt x="285299" y="6997699"/>
                </a:lnTo>
                <a:lnTo>
                  <a:pt x="291596" y="6984999"/>
                </a:lnTo>
                <a:lnTo>
                  <a:pt x="297472" y="6959599"/>
                </a:lnTo>
                <a:lnTo>
                  <a:pt x="309012" y="6908799"/>
                </a:lnTo>
                <a:lnTo>
                  <a:pt x="319007" y="6857999"/>
                </a:lnTo>
                <a:lnTo>
                  <a:pt x="327598" y="6794499"/>
                </a:lnTo>
                <a:lnTo>
                  <a:pt x="334925" y="6743699"/>
                </a:lnTo>
                <a:lnTo>
                  <a:pt x="338038" y="6705599"/>
                </a:lnTo>
                <a:lnTo>
                  <a:pt x="340730" y="6680199"/>
                </a:lnTo>
                <a:lnTo>
                  <a:pt x="343141" y="6642099"/>
                </a:lnTo>
                <a:lnTo>
                  <a:pt x="345412" y="6616699"/>
                </a:lnTo>
                <a:lnTo>
                  <a:pt x="346793" y="6578599"/>
                </a:lnTo>
                <a:lnTo>
                  <a:pt x="348595" y="6553199"/>
                </a:lnTo>
                <a:lnTo>
                  <a:pt x="350679" y="6515099"/>
                </a:lnTo>
                <a:lnTo>
                  <a:pt x="355143" y="6438899"/>
                </a:lnTo>
                <a:lnTo>
                  <a:pt x="357341" y="6388099"/>
                </a:lnTo>
                <a:lnTo>
                  <a:pt x="359457" y="6337299"/>
                </a:lnTo>
                <a:lnTo>
                  <a:pt x="361447" y="6286499"/>
                </a:lnTo>
                <a:lnTo>
                  <a:pt x="363271" y="6248399"/>
                </a:lnTo>
                <a:lnTo>
                  <a:pt x="364887" y="6197599"/>
                </a:lnTo>
                <a:lnTo>
                  <a:pt x="366292" y="6146799"/>
                </a:lnTo>
                <a:lnTo>
                  <a:pt x="367509" y="6095999"/>
                </a:lnTo>
                <a:lnTo>
                  <a:pt x="368539" y="6045199"/>
                </a:lnTo>
                <a:lnTo>
                  <a:pt x="369382" y="5994399"/>
                </a:lnTo>
                <a:lnTo>
                  <a:pt x="370037" y="5943599"/>
                </a:lnTo>
                <a:lnTo>
                  <a:pt x="370505" y="5880099"/>
                </a:lnTo>
                <a:lnTo>
                  <a:pt x="370786" y="5829299"/>
                </a:lnTo>
                <a:lnTo>
                  <a:pt x="370786" y="5727699"/>
                </a:lnTo>
                <a:lnTo>
                  <a:pt x="370505" y="5676899"/>
                </a:lnTo>
                <a:lnTo>
                  <a:pt x="370037" y="5613399"/>
                </a:lnTo>
                <a:lnTo>
                  <a:pt x="369382" y="5562599"/>
                </a:lnTo>
                <a:lnTo>
                  <a:pt x="368638" y="5511799"/>
                </a:lnTo>
                <a:lnTo>
                  <a:pt x="367740" y="5473699"/>
                </a:lnTo>
                <a:lnTo>
                  <a:pt x="365783" y="5372099"/>
                </a:lnTo>
                <a:lnTo>
                  <a:pt x="364875" y="5321299"/>
                </a:lnTo>
                <a:lnTo>
                  <a:pt x="364114" y="5270499"/>
                </a:lnTo>
                <a:lnTo>
                  <a:pt x="363577" y="5219699"/>
                </a:lnTo>
                <a:lnTo>
                  <a:pt x="363337" y="5181599"/>
                </a:lnTo>
                <a:lnTo>
                  <a:pt x="363471" y="5130799"/>
                </a:lnTo>
                <a:lnTo>
                  <a:pt x="364053" y="5079999"/>
                </a:lnTo>
                <a:lnTo>
                  <a:pt x="365160" y="5029199"/>
                </a:lnTo>
                <a:lnTo>
                  <a:pt x="366866" y="4978399"/>
                </a:lnTo>
                <a:lnTo>
                  <a:pt x="369247" y="4927599"/>
                </a:lnTo>
                <a:lnTo>
                  <a:pt x="372378" y="4876799"/>
                </a:lnTo>
                <a:lnTo>
                  <a:pt x="376143" y="4825999"/>
                </a:lnTo>
                <a:lnTo>
                  <a:pt x="381035" y="4775199"/>
                </a:lnTo>
                <a:lnTo>
                  <a:pt x="387080" y="4724399"/>
                </a:lnTo>
                <a:lnTo>
                  <a:pt x="394304" y="4673599"/>
                </a:lnTo>
                <a:lnTo>
                  <a:pt x="402734" y="4622799"/>
                </a:lnTo>
                <a:lnTo>
                  <a:pt x="412395" y="4571999"/>
                </a:lnTo>
                <a:lnTo>
                  <a:pt x="423314" y="4521199"/>
                </a:lnTo>
                <a:lnTo>
                  <a:pt x="436169" y="4470399"/>
                </a:lnTo>
                <a:lnTo>
                  <a:pt x="450386" y="4419599"/>
                </a:lnTo>
                <a:lnTo>
                  <a:pt x="466044" y="4368799"/>
                </a:lnTo>
                <a:lnTo>
                  <a:pt x="483222" y="4317999"/>
                </a:lnTo>
                <a:lnTo>
                  <a:pt x="501999" y="4267199"/>
                </a:lnTo>
                <a:lnTo>
                  <a:pt x="522453" y="4216399"/>
                </a:lnTo>
                <a:lnTo>
                  <a:pt x="544663" y="4165599"/>
                </a:lnTo>
                <a:lnTo>
                  <a:pt x="568602" y="4127499"/>
                </a:lnTo>
                <a:lnTo>
                  <a:pt x="594193" y="4076699"/>
                </a:lnTo>
                <a:lnTo>
                  <a:pt x="621434" y="4038599"/>
                </a:lnTo>
                <a:lnTo>
                  <a:pt x="650327" y="3987799"/>
                </a:lnTo>
                <a:lnTo>
                  <a:pt x="680870" y="3949699"/>
                </a:lnTo>
                <a:lnTo>
                  <a:pt x="713065" y="3911599"/>
                </a:lnTo>
                <a:lnTo>
                  <a:pt x="746910" y="3873499"/>
                </a:lnTo>
                <a:lnTo>
                  <a:pt x="774672" y="3835399"/>
                </a:lnTo>
                <a:lnTo>
                  <a:pt x="803839" y="3809999"/>
                </a:lnTo>
                <a:lnTo>
                  <a:pt x="834129" y="3784599"/>
                </a:lnTo>
                <a:lnTo>
                  <a:pt x="865262" y="3759199"/>
                </a:lnTo>
                <a:lnTo>
                  <a:pt x="865262" y="3746499"/>
                </a:lnTo>
                <a:lnTo>
                  <a:pt x="834129" y="3721099"/>
                </a:lnTo>
                <a:lnTo>
                  <a:pt x="803839" y="3695699"/>
                </a:lnTo>
                <a:lnTo>
                  <a:pt x="774672" y="3670299"/>
                </a:lnTo>
                <a:lnTo>
                  <a:pt x="746910" y="3632199"/>
                </a:lnTo>
                <a:lnTo>
                  <a:pt x="712514" y="3594099"/>
                </a:lnTo>
                <a:lnTo>
                  <a:pt x="679953" y="3555999"/>
                </a:lnTo>
                <a:lnTo>
                  <a:pt x="649226" y="3517899"/>
                </a:lnTo>
                <a:lnTo>
                  <a:pt x="620334" y="3467099"/>
                </a:lnTo>
                <a:lnTo>
                  <a:pt x="593276" y="3428999"/>
                </a:lnTo>
                <a:lnTo>
                  <a:pt x="568052" y="3378199"/>
                </a:lnTo>
                <a:lnTo>
                  <a:pt x="544663" y="3340099"/>
                </a:lnTo>
                <a:lnTo>
                  <a:pt x="522453" y="3289299"/>
                </a:lnTo>
                <a:lnTo>
                  <a:pt x="501999" y="3238499"/>
                </a:lnTo>
                <a:lnTo>
                  <a:pt x="483222" y="3187699"/>
                </a:lnTo>
                <a:lnTo>
                  <a:pt x="466044" y="3136899"/>
                </a:lnTo>
                <a:lnTo>
                  <a:pt x="450386" y="3086099"/>
                </a:lnTo>
                <a:lnTo>
                  <a:pt x="436169" y="3035299"/>
                </a:lnTo>
                <a:lnTo>
                  <a:pt x="423314" y="2984499"/>
                </a:lnTo>
                <a:lnTo>
                  <a:pt x="412395" y="2933699"/>
                </a:lnTo>
                <a:lnTo>
                  <a:pt x="402734" y="2882899"/>
                </a:lnTo>
                <a:lnTo>
                  <a:pt x="394304" y="2832099"/>
                </a:lnTo>
                <a:lnTo>
                  <a:pt x="387080" y="2781299"/>
                </a:lnTo>
                <a:lnTo>
                  <a:pt x="381035" y="2730499"/>
                </a:lnTo>
                <a:lnTo>
                  <a:pt x="376143" y="2679699"/>
                </a:lnTo>
                <a:lnTo>
                  <a:pt x="372378" y="2628899"/>
                </a:lnTo>
                <a:lnTo>
                  <a:pt x="369247" y="2578099"/>
                </a:lnTo>
                <a:lnTo>
                  <a:pt x="366866" y="2527299"/>
                </a:lnTo>
                <a:lnTo>
                  <a:pt x="365160" y="2476499"/>
                </a:lnTo>
                <a:lnTo>
                  <a:pt x="364053" y="2425699"/>
                </a:lnTo>
                <a:lnTo>
                  <a:pt x="363471" y="2374899"/>
                </a:lnTo>
                <a:lnTo>
                  <a:pt x="363337" y="2324099"/>
                </a:lnTo>
                <a:lnTo>
                  <a:pt x="363577" y="2285999"/>
                </a:lnTo>
                <a:lnTo>
                  <a:pt x="364114" y="2235199"/>
                </a:lnTo>
                <a:lnTo>
                  <a:pt x="364875" y="2184399"/>
                </a:lnTo>
                <a:lnTo>
                  <a:pt x="365783" y="2133599"/>
                </a:lnTo>
                <a:lnTo>
                  <a:pt x="367740" y="2031999"/>
                </a:lnTo>
                <a:lnTo>
                  <a:pt x="368638" y="1993899"/>
                </a:lnTo>
                <a:lnTo>
                  <a:pt x="369382" y="1943099"/>
                </a:lnTo>
                <a:lnTo>
                  <a:pt x="370352" y="1892299"/>
                </a:lnTo>
                <a:lnTo>
                  <a:pt x="371026" y="1828799"/>
                </a:lnTo>
                <a:lnTo>
                  <a:pt x="371418" y="1777999"/>
                </a:lnTo>
                <a:lnTo>
                  <a:pt x="371424" y="1676399"/>
                </a:lnTo>
                <a:lnTo>
                  <a:pt x="371067" y="1612899"/>
                </a:lnTo>
                <a:lnTo>
                  <a:pt x="370492" y="1562099"/>
                </a:lnTo>
                <a:lnTo>
                  <a:pt x="369715" y="1511299"/>
                </a:lnTo>
                <a:lnTo>
                  <a:pt x="368750" y="1460499"/>
                </a:lnTo>
                <a:lnTo>
                  <a:pt x="367613" y="1409699"/>
                </a:lnTo>
                <a:lnTo>
                  <a:pt x="366321" y="1358899"/>
                </a:lnTo>
                <a:lnTo>
                  <a:pt x="364887" y="1308099"/>
                </a:lnTo>
                <a:lnTo>
                  <a:pt x="363271" y="1257299"/>
                </a:lnTo>
                <a:lnTo>
                  <a:pt x="361447" y="1219199"/>
                </a:lnTo>
                <a:lnTo>
                  <a:pt x="359457" y="1168399"/>
                </a:lnTo>
                <a:lnTo>
                  <a:pt x="357341" y="1117599"/>
                </a:lnTo>
                <a:lnTo>
                  <a:pt x="355143" y="1066799"/>
                </a:lnTo>
                <a:lnTo>
                  <a:pt x="352902" y="1028699"/>
                </a:lnTo>
                <a:lnTo>
                  <a:pt x="351521" y="990599"/>
                </a:lnTo>
                <a:lnTo>
                  <a:pt x="349719" y="952499"/>
                </a:lnTo>
                <a:lnTo>
                  <a:pt x="347636" y="927099"/>
                </a:lnTo>
                <a:lnTo>
                  <a:pt x="345412" y="888999"/>
                </a:lnTo>
                <a:lnTo>
                  <a:pt x="343141" y="863599"/>
                </a:lnTo>
                <a:lnTo>
                  <a:pt x="340730" y="825499"/>
                </a:lnTo>
                <a:lnTo>
                  <a:pt x="338038" y="800099"/>
                </a:lnTo>
                <a:lnTo>
                  <a:pt x="334925" y="761999"/>
                </a:lnTo>
                <a:lnTo>
                  <a:pt x="327387" y="711199"/>
                </a:lnTo>
                <a:lnTo>
                  <a:pt x="318445" y="660399"/>
                </a:lnTo>
                <a:lnTo>
                  <a:pt x="308380" y="596899"/>
                </a:lnTo>
                <a:lnTo>
                  <a:pt x="297472" y="546099"/>
                </a:lnTo>
                <a:lnTo>
                  <a:pt x="291596" y="520699"/>
                </a:lnTo>
                <a:lnTo>
                  <a:pt x="285299" y="507999"/>
                </a:lnTo>
                <a:lnTo>
                  <a:pt x="278722" y="482599"/>
                </a:lnTo>
                <a:lnTo>
                  <a:pt x="272003" y="457199"/>
                </a:lnTo>
                <a:lnTo>
                  <a:pt x="264583" y="431799"/>
                </a:lnTo>
                <a:lnTo>
                  <a:pt x="257584" y="419099"/>
                </a:lnTo>
                <a:lnTo>
                  <a:pt x="250304" y="393699"/>
                </a:lnTo>
                <a:lnTo>
                  <a:pt x="242041" y="380999"/>
                </a:lnTo>
                <a:lnTo>
                  <a:pt x="216860" y="317499"/>
                </a:lnTo>
                <a:lnTo>
                  <a:pt x="190529" y="266699"/>
                </a:lnTo>
                <a:lnTo>
                  <a:pt x="164054" y="228599"/>
                </a:lnTo>
                <a:lnTo>
                  <a:pt x="138442" y="203199"/>
                </a:lnTo>
                <a:lnTo>
                  <a:pt x="114700" y="177799"/>
                </a:lnTo>
                <a:lnTo>
                  <a:pt x="105711" y="165099"/>
                </a:lnTo>
                <a:lnTo>
                  <a:pt x="101217" y="165099"/>
                </a:lnTo>
                <a:lnTo>
                  <a:pt x="93726" y="152399"/>
                </a:lnTo>
                <a:lnTo>
                  <a:pt x="83871" y="152399"/>
                </a:lnTo>
                <a:lnTo>
                  <a:pt x="78932" y="139699"/>
                </a:lnTo>
                <a:close/>
              </a:path>
              <a:path w="1070609" h="7505700">
                <a:moveTo>
                  <a:pt x="59269" y="126999"/>
                </a:moveTo>
                <a:lnTo>
                  <a:pt x="405314" y="126999"/>
                </a:lnTo>
                <a:lnTo>
                  <a:pt x="409831" y="139699"/>
                </a:lnTo>
                <a:lnTo>
                  <a:pt x="69756" y="139699"/>
                </a:lnTo>
                <a:lnTo>
                  <a:pt x="59269" y="126999"/>
                </a:lnTo>
                <a:close/>
              </a:path>
              <a:path w="1070609" h="7505700">
                <a:moveTo>
                  <a:pt x="49929" y="25399"/>
                </a:moveTo>
                <a:lnTo>
                  <a:pt x="303745" y="25399"/>
                </a:lnTo>
                <a:lnTo>
                  <a:pt x="316947" y="38099"/>
                </a:lnTo>
                <a:lnTo>
                  <a:pt x="330805" y="50799"/>
                </a:lnTo>
                <a:lnTo>
                  <a:pt x="343539" y="50799"/>
                </a:lnTo>
                <a:lnTo>
                  <a:pt x="367884" y="76199"/>
                </a:lnTo>
                <a:lnTo>
                  <a:pt x="390356" y="114299"/>
                </a:lnTo>
                <a:lnTo>
                  <a:pt x="395716" y="114299"/>
                </a:lnTo>
                <a:lnTo>
                  <a:pt x="400655" y="126999"/>
                </a:lnTo>
                <a:lnTo>
                  <a:pt x="53277" y="126999"/>
                </a:lnTo>
                <a:lnTo>
                  <a:pt x="22378" y="101599"/>
                </a:lnTo>
                <a:lnTo>
                  <a:pt x="0" y="63499"/>
                </a:lnTo>
                <a:lnTo>
                  <a:pt x="4681" y="50799"/>
                </a:lnTo>
                <a:lnTo>
                  <a:pt x="14325" y="38099"/>
                </a:lnTo>
                <a:lnTo>
                  <a:pt x="37734" y="38099"/>
                </a:lnTo>
                <a:lnTo>
                  <a:pt x="49929" y="25399"/>
                </a:lnTo>
                <a:close/>
              </a:path>
              <a:path w="1070609" h="7505700">
                <a:moveTo>
                  <a:pt x="140355" y="0"/>
                </a:moveTo>
                <a:lnTo>
                  <a:pt x="267509" y="0"/>
                </a:lnTo>
                <a:lnTo>
                  <a:pt x="279026" y="12699"/>
                </a:lnTo>
                <a:lnTo>
                  <a:pt x="291105" y="25399"/>
                </a:lnTo>
                <a:lnTo>
                  <a:pt x="74438" y="25399"/>
                </a:lnTo>
                <a:lnTo>
                  <a:pt x="81015" y="12699"/>
                </a:lnTo>
                <a:lnTo>
                  <a:pt x="113202" y="12699"/>
                </a:lnTo>
                <a:lnTo>
                  <a:pt x="140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443188" y="5870892"/>
            <a:ext cx="12750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i="1" spc="85" dirty="0">
                <a:latin typeface="Arial"/>
                <a:cs typeface="Arial"/>
              </a:rPr>
              <a:t>Output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970</Words>
  <Application>Microsoft Office PowerPoint</Application>
  <PresentationFormat>Custom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Roboto</vt:lpstr>
      <vt:lpstr>Trebuchet MS</vt:lpstr>
      <vt:lpstr>Verdana</vt:lpstr>
      <vt:lpstr>Office Theme</vt:lpstr>
      <vt:lpstr>TWITTER SENTIMENT ANALYSIS</vt:lpstr>
      <vt:lpstr>Aim</vt:lpstr>
      <vt:lpstr>NATURAL LANGUAGE TOOLKIT (NLTK)</vt:lpstr>
      <vt:lpstr>SNOWBALL STEMMER</vt:lpstr>
      <vt:lpstr>SENTIMENT ANALYSIS USING VADER</vt:lpstr>
      <vt:lpstr>Authentication</vt:lpstr>
      <vt:lpstr>Sentiment Analysis</vt:lpstr>
      <vt:lpstr>Separating the tweets list into Positive, negative, and neutral tweets list</vt:lpstr>
      <vt:lpstr>User input</vt:lpstr>
      <vt:lpstr>Tweets collected through API</vt:lpstr>
      <vt:lpstr>Representing the positive, neutral, and negative Tweets in the form of a pie chart</vt:lpstr>
      <vt:lpstr>TEST EXAMPLES Positive Negative Neutral</vt:lpstr>
      <vt:lpstr>Why is Sentiment Analysis important ? We can make sense of a company’s qualitative data with sentiment analysis when the information is gathered through different platforms.</vt:lpstr>
      <vt:lpstr>PowerPoint Presentation</vt:lpstr>
      <vt:lpstr>FUTURE VISION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Rishabh(2K20/EE/215) Rahul Jha(2K20/EE/207) Nikhil Bhalla(2K20/EE/176)</dc:title>
  <dc:creator>Rishabh Sharma</dc:creator>
  <cp:keywords>DAFRqUEV0to,BAFGLtLRSbs</cp:keywords>
  <cp:lastModifiedBy>Kritika Arora</cp:lastModifiedBy>
  <cp:revision>1</cp:revision>
  <dcterms:created xsi:type="dcterms:W3CDTF">2024-08-18T14:25:14Z</dcterms:created>
  <dcterms:modified xsi:type="dcterms:W3CDTF">2024-08-18T14:27:19Z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2024-08-18T00:00:00Z</vt:filetime>
  </property>
  <property fmtid="{D5CDD505-2E9C-101B-9397-08002B2CF9AE}" pid="5" name="Producer">
    <vt:lpwstr>3-Heights(TM) PDF Security Shell 4.8.25.2 (http://www.pdf-tools.com)</vt:lpwstr>
  </property>
</Properties>
</file>