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8/4/2020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7330" y="333633"/>
            <a:ext cx="8835081" cy="1186248"/>
          </a:xfrm>
        </p:spPr>
        <p:txBody>
          <a:bodyPr/>
          <a:lstStyle/>
          <a:p>
            <a:pPr algn="ctr"/>
            <a:r>
              <a:rPr lang="en-US" sz="6000" b="1" u="sng" dirty="0"/>
              <a:t>ONLINE QUIZ SYSTEM</a:t>
            </a:r>
            <a:endParaRPr lang="en-IN" sz="6000" b="1" u="sng" dirty="0"/>
          </a:p>
        </p:txBody>
      </p:sp>
      <p:sp>
        <p:nvSpPr>
          <p:cNvPr id="3" name="Subtitle 2"/>
          <p:cNvSpPr>
            <a:spLocks noGrp="1"/>
          </p:cNvSpPr>
          <p:nvPr>
            <p:ph type="subTitle" idx="1"/>
          </p:nvPr>
        </p:nvSpPr>
        <p:spPr>
          <a:xfrm>
            <a:off x="1507066" y="4955058"/>
            <a:ext cx="10590199" cy="1628465"/>
          </a:xfrm>
        </p:spPr>
        <p:txBody>
          <a:bodyPr>
            <a:normAutofit/>
          </a:bodyPr>
          <a:lstStyle/>
          <a:p>
            <a:r>
              <a:rPr lang="en-US" dirty="0">
                <a:solidFill>
                  <a:schemeClr val="tx1"/>
                </a:solidFill>
              </a:rPr>
              <a:t>-TAKSH BOHRA(18BIT0296)</a:t>
            </a:r>
          </a:p>
          <a:p>
            <a:r>
              <a:rPr lang="en-US" dirty="0">
                <a:solidFill>
                  <a:schemeClr val="tx1"/>
                </a:solidFill>
              </a:rPr>
              <a:t>-YATHARTH GOURI(18BIT0315)</a:t>
            </a:r>
          </a:p>
          <a:p>
            <a:r>
              <a:rPr lang="en-US" dirty="0">
                <a:solidFill>
                  <a:schemeClr val="tx1"/>
                </a:solidFill>
              </a:rPr>
              <a:t>-HARSHIT KHERA(18BIT0371)</a:t>
            </a:r>
          </a:p>
          <a:p>
            <a:r>
              <a:rPr lang="en-US" dirty="0">
                <a:solidFill>
                  <a:schemeClr val="tx1"/>
                </a:solidFill>
              </a:rPr>
              <a:t>-KRITIKA GARG(18BIT0427)</a:t>
            </a:r>
          </a:p>
          <a:p>
            <a:endParaRPr lang="en-IN" dirty="0"/>
          </a:p>
        </p:txBody>
      </p:sp>
      <p:pic>
        <p:nvPicPr>
          <p:cNvPr id="4" name="Picture 3"/>
          <p:cNvPicPr>
            <a:picLocks noChangeAspect="1"/>
          </p:cNvPicPr>
          <p:nvPr/>
        </p:nvPicPr>
        <p:blipFill>
          <a:blip r:embed="rId2"/>
          <a:stretch>
            <a:fillRect/>
          </a:stretch>
        </p:blipFill>
        <p:spPr>
          <a:xfrm>
            <a:off x="2230165" y="2221589"/>
            <a:ext cx="6129409" cy="3754957"/>
          </a:xfrm>
          <a:prstGeom prst="rect">
            <a:avLst/>
          </a:prstGeom>
        </p:spPr>
      </p:pic>
    </p:spTree>
    <p:extLst>
      <p:ext uri="{BB962C8B-B14F-4D97-AF65-F5344CB8AC3E}">
        <p14:creationId xmlns:p14="http://schemas.microsoft.com/office/powerpoint/2010/main" val="1990717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u="sng" dirty="0"/>
              <a:t>PROBLEM STATEMENT</a:t>
            </a:r>
            <a:endParaRPr lang="en-IN" sz="4800" b="1" u="sng" dirty="0"/>
          </a:p>
        </p:txBody>
      </p:sp>
      <p:sp>
        <p:nvSpPr>
          <p:cNvPr id="3" name="Content Placeholder 2"/>
          <p:cNvSpPr>
            <a:spLocks noGrp="1"/>
          </p:cNvSpPr>
          <p:nvPr>
            <p:ph idx="1"/>
          </p:nvPr>
        </p:nvSpPr>
        <p:spPr>
          <a:xfrm>
            <a:off x="677334" y="1930400"/>
            <a:ext cx="9059790" cy="4433329"/>
          </a:xfrm>
        </p:spPr>
        <p:txBody>
          <a:bodyPr>
            <a:noAutofit/>
          </a:bodyPr>
          <a:lstStyle/>
          <a:p>
            <a:pPr marL="0" indent="0">
              <a:buNone/>
            </a:pPr>
            <a:r>
              <a:rPr lang="en-US" sz="2000" dirty="0">
                <a:solidFill>
                  <a:schemeClr val="tx1"/>
                </a:solidFill>
              </a:rPr>
              <a:t>As currently whole world is suffering from </a:t>
            </a:r>
            <a:r>
              <a:rPr lang="en-US" sz="2000" b="1">
                <a:solidFill>
                  <a:schemeClr val="accent1">
                    <a:lumMod val="75000"/>
                  </a:schemeClr>
                </a:solidFill>
              </a:rPr>
              <a:t>COVID-19</a:t>
            </a:r>
            <a:r>
              <a:rPr lang="en-US" sz="2000">
                <a:solidFill>
                  <a:schemeClr val="tx1"/>
                </a:solidFill>
              </a:rPr>
              <a:t> outbreak so </a:t>
            </a:r>
            <a:r>
              <a:rPr lang="en-US" sz="2000" dirty="0">
                <a:solidFill>
                  <a:schemeClr val="tx1"/>
                </a:solidFill>
              </a:rPr>
              <a:t>we decided to built an application that will help teachers as well as students during these times. QUIZ SYSTEM is a software developed especially taking the pandemic situation into consideration as most of the educational institutions are conducting online classes so this application help teachers in easy evaluation and also monitor each students progress. Teachers can assign the quiz to students after every class to know if the students are able to understand or not in the virtual classes. Quiz System is accessed by entering the username and e-mail id which is added to the database. Before start of the Quiz, the rules and regulations are displayed that includes description of time limit, number of questions to be answered and scoring methods. If the answer is correct, score is incremented and no negative marks for wrong answers. Final score will be displayed and updated in the database with username.</a:t>
            </a:r>
            <a:endParaRPr lang="en-IN" sz="2000" dirty="0">
              <a:solidFill>
                <a:schemeClr val="tx1"/>
              </a:solidFill>
            </a:endParaRPr>
          </a:p>
        </p:txBody>
      </p:sp>
    </p:spTree>
    <p:extLst>
      <p:ext uri="{BB962C8B-B14F-4D97-AF65-F5344CB8AC3E}">
        <p14:creationId xmlns:p14="http://schemas.microsoft.com/office/powerpoint/2010/main" val="417431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18983"/>
            <a:ext cx="8596668" cy="1124464"/>
          </a:xfrm>
        </p:spPr>
        <p:txBody>
          <a:bodyPr>
            <a:normAutofit/>
          </a:bodyPr>
          <a:lstStyle/>
          <a:p>
            <a:pPr algn="ctr"/>
            <a:r>
              <a:rPr lang="en-US" sz="5400" b="1" u="sng" dirty="0"/>
              <a:t>ABSTRACT</a:t>
            </a:r>
            <a:endParaRPr lang="en-IN" sz="5400" b="1" u="sng" dirty="0"/>
          </a:p>
        </p:txBody>
      </p:sp>
      <p:sp>
        <p:nvSpPr>
          <p:cNvPr id="3" name="Content Placeholder 2"/>
          <p:cNvSpPr>
            <a:spLocks noGrp="1"/>
          </p:cNvSpPr>
          <p:nvPr>
            <p:ph idx="1"/>
          </p:nvPr>
        </p:nvSpPr>
        <p:spPr>
          <a:xfrm>
            <a:off x="677334" y="2075935"/>
            <a:ext cx="8985650" cy="3965428"/>
          </a:xfrm>
        </p:spPr>
        <p:txBody>
          <a:bodyPr>
            <a:normAutofit lnSpcReduction="10000"/>
          </a:bodyPr>
          <a:lstStyle/>
          <a:p>
            <a:pPr marL="0" indent="0">
              <a:buNone/>
            </a:pPr>
            <a:r>
              <a:rPr lang="en-US" dirty="0">
                <a:solidFill>
                  <a:schemeClr val="tx1"/>
                </a:solidFill>
              </a:rPr>
              <a:t>The ONLINE QUIZ AND CONTEST MANAGEMENT SYSTEM is a web application to take online quiz in an efficient manner with no wasting of time for checking the paper.</a:t>
            </a:r>
          </a:p>
          <a:p>
            <a:pPr marL="0" indent="0">
              <a:buNone/>
            </a:pPr>
            <a:r>
              <a:rPr lang="en-US" dirty="0">
                <a:solidFill>
                  <a:schemeClr val="tx1"/>
                </a:solidFill>
              </a:rPr>
              <a:t>Teachers give papers to students according to their convenience and time and there is no need of using extra things like paper, pen etc. This can be used in educational institutions as well as in corporate world. There is no restriction that examiner has to be present when the candidate takes the test. This Web Application provides facility to conduct online examination worldwide. It is automatically generated by the server. Administrator has a privilege to create, modify and delete account for teachers. </a:t>
            </a:r>
          </a:p>
          <a:p>
            <a:pPr marL="0" indent="0">
              <a:buNone/>
            </a:pPr>
            <a:r>
              <a:rPr lang="en-US" dirty="0">
                <a:solidFill>
                  <a:schemeClr val="tx1"/>
                </a:solidFill>
              </a:rPr>
              <a:t>The main objective of ONLINE QUIZ AND CONTEST MANAGEMENT SYSTEM is to efficiently evaluate the candidate thoroughly through a fully automated system that not only saves lot of time but also gives fast results.</a:t>
            </a:r>
          </a:p>
          <a:p>
            <a:pPr marL="0" indent="0">
              <a:buNone/>
            </a:pPr>
            <a:r>
              <a:rPr lang="en-US" dirty="0">
                <a:solidFill>
                  <a:schemeClr val="tx1"/>
                </a:solidFill>
              </a:rPr>
              <a:t>It saves time as it allows number of students to give the exam at a time and displays the results as the test gets over, so no need to wait for the result.</a:t>
            </a:r>
            <a:endParaRPr lang="en-IN"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467387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059790" cy="1320800"/>
          </a:xfrm>
        </p:spPr>
        <p:txBody>
          <a:bodyPr>
            <a:normAutofit/>
          </a:bodyPr>
          <a:lstStyle/>
          <a:p>
            <a:pPr algn="ctr"/>
            <a:r>
              <a:rPr lang="en-US" sz="4400" b="1" u="sng" dirty="0"/>
              <a:t>PROCESS FLOW DIAGRAM</a:t>
            </a:r>
            <a:endParaRPr lang="en-IN" sz="4400" b="1" u="sng" dirty="0"/>
          </a:p>
        </p:txBody>
      </p:sp>
      <p:pic>
        <p:nvPicPr>
          <p:cNvPr id="4" name="Content Placeholder 3"/>
          <p:cNvPicPr>
            <a:picLocks noGrp="1" noChangeAspect="1"/>
          </p:cNvPicPr>
          <p:nvPr>
            <p:ph idx="1"/>
          </p:nvPr>
        </p:nvPicPr>
        <p:blipFill>
          <a:blip r:embed="rId2"/>
          <a:stretch>
            <a:fillRect/>
          </a:stretch>
        </p:blipFill>
        <p:spPr>
          <a:xfrm>
            <a:off x="1342476" y="1670940"/>
            <a:ext cx="7776809" cy="4904196"/>
          </a:xfrm>
          <a:prstGeom prst="rect">
            <a:avLst/>
          </a:prstGeom>
        </p:spPr>
      </p:pic>
    </p:spTree>
    <p:extLst>
      <p:ext uri="{BB962C8B-B14F-4D97-AF65-F5344CB8AC3E}">
        <p14:creationId xmlns:p14="http://schemas.microsoft.com/office/powerpoint/2010/main" val="3358826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178" y="284205"/>
            <a:ext cx="8124824" cy="1646195"/>
          </a:xfrm>
        </p:spPr>
        <p:txBody>
          <a:bodyPr>
            <a:normAutofit/>
          </a:bodyPr>
          <a:lstStyle/>
          <a:p>
            <a:pPr algn="ctr"/>
            <a:r>
              <a:rPr lang="en-US" sz="4400" b="1" u="sng" dirty="0"/>
              <a:t>ER DIAGRAM</a:t>
            </a:r>
            <a:endParaRPr lang="en-IN" sz="4400" b="1" u="sng" dirty="0"/>
          </a:p>
        </p:txBody>
      </p:sp>
      <p:pic>
        <p:nvPicPr>
          <p:cNvPr id="4" name="Content Placeholder 3"/>
          <p:cNvPicPr>
            <a:picLocks noGrp="1" noChangeAspect="1"/>
          </p:cNvPicPr>
          <p:nvPr>
            <p:ph idx="1"/>
          </p:nvPr>
        </p:nvPicPr>
        <p:blipFill>
          <a:blip r:embed="rId2"/>
          <a:stretch>
            <a:fillRect/>
          </a:stretch>
        </p:blipFill>
        <p:spPr>
          <a:xfrm>
            <a:off x="1426547" y="1408671"/>
            <a:ext cx="7570086" cy="5199300"/>
          </a:xfrm>
          <a:prstGeom prst="rect">
            <a:avLst/>
          </a:prstGeom>
        </p:spPr>
      </p:pic>
    </p:spTree>
    <p:extLst>
      <p:ext uri="{BB962C8B-B14F-4D97-AF65-F5344CB8AC3E}">
        <p14:creationId xmlns:p14="http://schemas.microsoft.com/office/powerpoint/2010/main" val="27366259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119</TotalTime>
  <Words>385</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ONLINE QUIZ SYSTEM</vt:lpstr>
      <vt:lpstr>PROBLEM STATEMENT</vt:lpstr>
      <vt:lpstr>ABSTRACT</vt:lpstr>
      <vt:lpstr>PROCESS FLOW DIAGRAM</vt:lpstr>
      <vt:lpstr>ER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QUIZ SYSTEM</dc:title>
  <dc:creator>Sarthak Garg</dc:creator>
  <cp:lastModifiedBy>Sarthak Garg</cp:lastModifiedBy>
  <cp:revision>10</cp:revision>
  <dcterms:created xsi:type="dcterms:W3CDTF">2020-08-03T19:29:58Z</dcterms:created>
  <dcterms:modified xsi:type="dcterms:W3CDTF">2020-08-03T21:29:51Z</dcterms:modified>
</cp:coreProperties>
</file>