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Kritika Tripathi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6425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STU63e319dca43c21675827676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Vellore Institute of technology, Bhopal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98862-5829-113C-8CD2-6E6B40BA9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0" b="45992"/>
          <a:stretch/>
        </p:blipFill>
        <p:spPr>
          <a:xfrm>
            <a:off x="1624660" y="1233540"/>
            <a:ext cx="2702491" cy="3352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2B3E4-3470-12E1-F8EF-862331E48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" t="53820"/>
          <a:stretch/>
        </p:blipFill>
        <p:spPr>
          <a:xfrm>
            <a:off x="4753059" y="1375123"/>
            <a:ext cx="2934100" cy="30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3933" y="1450388"/>
            <a:ext cx="4445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Explored an online retail dataset to enhance marketing and sales through customer segmentation and a recommendation system. Cleaned and transformed data, engineered features, and used K-means clustering for segmentation. Developed targeted marketing strategies and a recommendation system for increased sales.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2390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Customer- Segmentation using K-means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0" i="0" dirty="0">
                    <a:solidFill>
                      <a:schemeClr val="tx1"/>
                    </a:solidFill>
                    <a:effectLst/>
                    <a:latin typeface="+mj-lt"/>
                  </a:rPr>
                  <a:t>Analyze a transactional dataset from a UK-based online retailer (2010-2011)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0" i="0" dirty="0">
                    <a:solidFill>
                      <a:schemeClr val="tx1"/>
                    </a:solidFill>
                    <a:effectLst/>
                    <a:latin typeface="+mj-lt"/>
                  </a:rPr>
                  <a:t>Utilize K-means clustering for customer segmentation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0" i="0" dirty="0">
                    <a:solidFill>
                      <a:schemeClr val="tx1"/>
                    </a:solidFill>
                    <a:effectLst/>
                    <a:latin typeface="+mj-lt"/>
                  </a:rPr>
                  <a:t>Develop a recommendation system for personalized product suggestions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73EECD-9399-8EE4-3B66-2B0510517E65}"/>
              </a:ext>
            </a:extLst>
          </p:cNvPr>
          <p:cNvSpPr txBox="1"/>
          <p:nvPr/>
        </p:nvSpPr>
        <p:spPr>
          <a:xfrm>
            <a:off x="1478071" y="2309357"/>
            <a:ext cx="6620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Enhance marketing strategies and sales through customer segmentation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 (Headings)"/>
              </a:rPr>
              <a:t>Analyze transactional dataset from a UK-based online retailer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 (Headings)"/>
              </a:rPr>
              <a:t>Objective: Improve marketing strategies and boost sales through customer segmentation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 (Headings)"/>
              </a:rPr>
              <a:t>Use K-means clustering to segment customers based on transactional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 (Headings)"/>
              </a:rPr>
              <a:t>Understand distinct profiles and preferences of different customer groups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 (Headings)"/>
              </a:rPr>
              <a:t>Develop recommendation system to suggest top-selling products to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 (Headings)"/>
              </a:rPr>
              <a:t>Enhance marketing effectiveness and increase sales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933" y="1360299"/>
            <a:ext cx="5055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Objective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Analyze transactional dataset from a UK-based retailer (2010-2011) for efficient marketing and sales boost.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Approach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Customer segmentation using K-means clustering for personalized marketing strategies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Available at UCI Machine Learning Repository, documenting all transactions.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43933" y="1334978"/>
            <a:ext cx="84668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Data Cleaning &amp; Transformation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Handle missing values, duplicates, and outliers to prepare the dataset.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Feature Engineering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Create new features from transactional data to make it customer-centric.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Data Preprocessing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Scale features and reduce dimensionality for efficient clustering.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Customer Segmentation using K-Means Clustering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Segment customers into groups based on behavior.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Cluster Analysis &amp; Evaluation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Analyze clusters to understand customer profiles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Recommendation System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Suggest products to customers based on their segment to boost sales.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249987" y="1186755"/>
            <a:ext cx="44450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Programming Language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Python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Libraries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Pandas, NumPy, Scikit-learn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Visualization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Matplotlib, Seaborn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IDE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Jupyter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Notebook or any Python IDE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Data Storage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CSV or Excel files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Machine Learning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: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6FD2F-10F6-20C9-91B5-19664AA7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43" y="1188743"/>
            <a:ext cx="2451329" cy="3709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786AF7-3A98-FDD1-903E-BDC1AA65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310" y="1243419"/>
            <a:ext cx="4780941" cy="35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386CF-9DC9-48B6-6475-9A6855C8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65" y="1073258"/>
            <a:ext cx="7329945" cy="34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382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(Headings)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Kritika Tripathi</cp:lastModifiedBy>
  <cp:revision>54</cp:revision>
  <dcterms:modified xsi:type="dcterms:W3CDTF">2024-04-01T09:00:59Z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