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2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EFBC-1138-4B23-8D19-22D9EC03375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1F31-C580-4532-A2D1-22B424E5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41869" cy="4351338"/>
          </a:xfrm>
        </p:spPr>
        <p:txBody>
          <a:bodyPr/>
          <a:lstStyle/>
          <a:p>
            <a:r>
              <a:rPr lang="en-US" dirty="0" smtClean="0"/>
              <a:t>Basic MF uses SVD method to deposit the rating matrix into U*V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Predict unknown rating by U*V</a:t>
            </a:r>
          </a:p>
          <a:p>
            <a:endParaRPr lang="en-US" dirty="0"/>
          </a:p>
          <a:p>
            <a:r>
              <a:rPr lang="en-US" dirty="0" smtClean="0"/>
              <a:t>The latent factor number K chosen 30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06" y="4231806"/>
            <a:ext cx="2990492" cy="514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69" y="880450"/>
            <a:ext cx="4420836" cy="2820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086" y="2920386"/>
            <a:ext cx="3826160" cy="493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069" y="3701142"/>
            <a:ext cx="4101737" cy="28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/>
          <a:lstStyle/>
          <a:p>
            <a:r>
              <a:rPr lang="en-US" dirty="0"/>
              <a:t>To get the topic distribution of reviews and words, LDA (Latent </a:t>
            </a:r>
            <a:r>
              <a:rPr lang="en-US" dirty="0" err="1"/>
              <a:t>Dirichlet</a:t>
            </a:r>
            <a:r>
              <a:rPr lang="en-US" dirty="0"/>
              <a:t> Allocation)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model is trained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 after parameter adjust,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0.907157138867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83" y="3715519"/>
            <a:ext cx="3528366" cy="5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14" y="234494"/>
            <a:ext cx="3143251" cy="22326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15" y="2466367"/>
            <a:ext cx="3209332" cy="2180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714" y="4639837"/>
            <a:ext cx="3209333" cy="21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Users </a:t>
            </a:r>
            <a:r>
              <a:rPr lang="en-US" dirty="0" smtClean="0"/>
              <a:t>are </a:t>
            </a:r>
            <a:r>
              <a:rPr lang="en-US" dirty="0"/>
              <a:t>likely to ask for suggestions from their local </a:t>
            </a:r>
            <a:r>
              <a:rPr lang="en-US" dirty="0" smtClean="0"/>
              <a:t>friends</a:t>
            </a:r>
          </a:p>
          <a:p>
            <a:r>
              <a:rPr lang="en-US" dirty="0" smtClean="0"/>
              <a:t>Users tend </a:t>
            </a:r>
            <a:r>
              <a:rPr lang="en-US" dirty="0"/>
              <a:t>to seek suggestions from </a:t>
            </a:r>
            <a:r>
              <a:rPr lang="en-US" dirty="0" smtClean="0"/>
              <a:t>those </a:t>
            </a:r>
            <a:r>
              <a:rPr lang="en-US" dirty="0"/>
              <a:t>with high </a:t>
            </a:r>
            <a:r>
              <a:rPr lang="en-US" dirty="0" smtClean="0"/>
              <a:t>reputations</a:t>
            </a:r>
          </a:p>
          <a:p>
            <a:r>
              <a:rPr lang="en-US" dirty="0" smtClean="0"/>
              <a:t>Combined the two indication, social MF is modeled as: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48" y="3528808"/>
            <a:ext cx="388653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6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MF</vt:lpstr>
      <vt:lpstr>Basic MF</vt:lpstr>
      <vt:lpstr>Topic MF</vt:lpstr>
      <vt:lpstr>Social MF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</dc:title>
  <dc:creator>smith mike</dc:creator>
  <cp:lastModifiedBy>smith mike</cp:lastModifiedBy>
  <cp:revision>2</cp:revision>
  <dcterms:created xsi:type="dcterms:W3CDTF">2017-05-02T18:32:40Z</dcterms:created>
  <dcterms:modified xsi:type="dcterms:W3CDTF">2017-05-02T18:46:51Z</dcterms:modified>
</cp:coreProperties>
</file>