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6" r:id="rId3"/>
    <p:sldId id="257" r:id="rId4"/>
    <p:sldId id="258"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E12045-FA18-4750-9173-054012127BD9}" type="datetimeFigureOut">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270E000-1122-46F6-96F1-6506614F6D1C}" type="slidenum">
              <a:rPr lang="en-IN" smtClean="0"/>
              <a:t>‹#›</a:t>
            </a:fld>
            <a:endParaRPr lang="en-IN"/>
          </a:p>
        </p:txBody>
      </p:sp>
    </p:spTree>
    <p:extLst>
      <p:ext uri="{BB962C8B-B14F-4D97-AF65-F5344CB8AC3E}">
        <p14:creationId xmlns:p14="http://schemas.microsoft.com/office/powerpoint/2010/main" val="1996859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E12045-FA18-4750-9173-054012127BD9}" type="datetimeFigureOut">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70E000-1122-46F6-96F1-6506614F6D1C}" type="slidenum">
              <a:rPr lang="en-IN" smtClean="0"/>
              <a:t>‹#›</a:t>
            </a:fld>
            <a:endParaRPr lang="en-IN"/>
          </a:p>
        </p:txBody>
      </p:sp>
    </p:spTree>
    <p:extLst>
      <p:ext uri="{BB962C8B-B14F-4D97-AF65-F5344CB8AC3E}">
        <p14:creationId xmlns:p14="http://schemas.microsoft.com/office/powerpoint/2010/main" val="4088523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E12045-FA18-4750-9173-054012127BD9}" type="datetimeFigureOut">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70E000-1122-46F6-96F1-6506614F6D1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3156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E12045-FA18-4750-9173-054012127BD9}" type="datetimeFigureOut">
              <a:rPr lang="en-IN" smtClean="0"/>
              <a:t>16-06-2023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70E000-1122-46F6-96F1-6506614F6D1C}" type="slidenum">
              <a:rPr lang="en-IN" smtClean="0"/>
              <a:t>‹#›</a:t>
            </a:fld>
            <a:endParaRPr lang="en-IN"/>
          </a:p>
        </p:txBody>
      </p:sp>
    </p:spTree>
    <p:extLst>
      <p:ext uri="{BB962C8B-B14F-4D97-AF65-F5344CB8AC3E}">
        <p14:creationId xmlns:p14="http://schemas.microsoft.com/office/powerpoint/2010/main" val="2309159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E12045-FA18-4750-9173-054012127BD9}" type="datetimeFigureOut">
              <a:rPr lang="en-IN" smtClean="0"/>
              <a:t>16-06-2023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70E000-1122-46F6-96F1-6506614F6D1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74684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AE12045-FA18-4750-9173-054012127BD9}" type="datetimeFigureOut">
              <a:rPr lang="en-IN" smtClean="0"/>
              <a:t>16-06-2023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70E000-1122-46F6-96F1-6506614F6D1C}" type="slidenum">
              <a:rPr lang="en-IN" smtClean="0"/>
              <a:t>‹#›</a:t>
            </a:fld>
            <a:endParaRPr lang="en-IN"/>
          </a:p>
        </p:txBody>
      </p:sp>
    </p:spTree>
    <p:extLst>
      <p:ext uri="{BB962C8B-B14F-4D97-AF65-F5344CB8AC3E}">
        <p14:creationId xmlns:p14="http://schemas.microsoft.com/office/powerpoint/2010/main" val="3364030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E12045-FA18-4750-9173-054012127BD9}" type="datetimeFigureOut">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70E000-1122-46F6-96F1-6506614F6D1C}" type="slidenum">
              <a:rPr lang="en-IN" smtClean="0"/>
              <a:t>‹#›</a:t>
            </a:fld>
            <a:endParaRPr lang="en-IN"/>
          </a:p>
        </p:txBody>
      </p:sp>
    </p:spTree>
    <p:extLst>
      <p:ext uri="{BB962C8B-B14F-4D97-AF65-F5344CB8AC3E}">
        <p14:creationId xmlns:p14="http://schemas.microsoft.com/office/powerpoint/2010/main" val="1420483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E12045-FA18-4750-9173-054012127BD9}" type="datetimeFigureOut">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70E000-1122-46F6-96F1-6506614F6D1C}" type="slidenum">
              <a:rPr lang="en-IN" smtClean="0"/>
              <a:t>‹#›</a:t>
            </a:fld>
            <a:endParaRPr lang="en-IN"/>
          </a:p>
        </p:txBody>
      </p:sp>
    </p:spTree>
    <p:extLst>
      <p:ext uri="{BB962C8B-B14F-4D97-AF65-F5344CB8AC3E}">
        <p14:creationId xmlns:p14="http://schemas.microsoft.com/office/powerpoint/2010/main" val="291356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E12045-FA18-4750-9173-054012127BD9}" type="datetimeFigureOut">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70E000-1122-46F6-96F1-6506614F6D1C}" type="slidenum">
              <a:rPr lang="en-IN" smtClean="0"/>
              <a:t>‹#›</a:t>
            </a:fld>
            <a:endParaRPr lang="en-IN"/>
          </a:p>
        </p:txBody>
      </p:sp>
    </p:spTree>
    <p:extLst>
      <p:ext uri="{BB962C8B-B14F-4D97-AF65-F5344CB8AC3E}">
        <p14:creationId xmlns:p14="http://schemas.microsoft.com/office/powerpoint/2010/main" val="1473640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E12045-FA18-4750-9173-054012127BD9}" type="datetimeFigureOut">
              <a:rPr lang="en-IN" smtClean="0"/>
              <a:t>16-06-2023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70E000-1122-46F6-96F1-6506614F6D1C}" type="slidenum">
              <a:rPr lang="en-IN" smtClean="0"/>
              <a:t>‹#›</a:t>
            </a:fld>
            <a:endParaRPr lang="en-IN"/>
          </a:p>
        </p:txBody>
      </p:sp>
    </p:spTree>
    <p:extLst>
      <p:ext uri="{BB962C8B-B14F-4D97-AF65-F5344CB8AC3E}">
        <p14:creationId xmlns:p14="http://schemas.microsoft.com/office/powerpoint/2010/main" val="1589090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E12045-FA18-4750-9173-054012127BD9}" type="datetimeFigureOut">
              <a:rPr lang="en-IN" smtClean="0"/>
              <a:t>16-06-2023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270E000-1122-46F6-96F1-6506614F6D1C}" type="slidenum">
              <a:rPr lang="en-IN" smtClean="0"/>
              <a:t>‹#›</a:t>
            </a:fld>
            <a:endParaRPr lang="en-IN"/>
          </a:p>
        </p:txBody>
      </p:sp>
    </p:spTree>
    <p:extLst>
      <p:ext uri="{BB962C8B-B14F-4D97-AF65-F5344CB8AC3E}">
        <p14:creationId xmlns:p14="http://schemas.microsoft.com/office/powerpoint/2010/main" val="3321093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E12045-FA18-4750-9173-054012127BD9}" type="datetimeFigureOut">
              <a:rPr lang="en-IN" smtClean="0"/>
              <a:t>16-06-2023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270E000-1122-46F6-96F1-6506614F6D1C}" type="slidenum">
              <a:rPr lang="en-IN" smtClean="0"/>
              <a:t>‹#›</a:t>
            </a:fld>
            <a:endParaRPr lang="en-IN"/>
          </a:p>
        </p:txBody>
      </p:sp>
    </p:spTree>
    <p:extLst>
      <p:ext uri="{BB962C8B-B14F-4D97-AF65-F5344CB8AC3E}">
        <p14:creationId xmlns:p14="http://schemas.microsoft.com/office/powerpoint/2010/main" val="160265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E12045-FA18-4750-9173-054012127BD9}" type="datetimeFigureOut">
              <a:rPr lang="en-IN" smtClean="0"/>
              <a:t>16-06-2023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270E000-1122-46F6-96F1-6506614F6D1C}" type="slidenum">
              <a:rPr lang="en-IN" smtClean="0"/>
              <a:t>‹#›</a:t>
            </a:fld>
            <a:endParaRPr lang="en-IN"/>
          </a:p>
        </p:txBody>
      </p:sp>
    </p:spTree>
    <p:extLst>
      <p:ext uri="{BB962C8B-B14F-4D97-AF65-F5344CB8AC3E}">
        <p14:creationId xmlns:p14="http://schemas.microsoft.com/office/powerpoint/2010/main" val="78336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E12045-FA18-4750-9173-054012127BD9}" type="datetimeFigureOut">
              <a:rPr lang="en-IN" smtClean="0"/>
              <a:t>16-06-2023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270E000-1122-46F6-96F1-6506614F6D1C}" type="slidenum">
              <a:rPr lang="en-IN" smtClean="0"/>
              <a:t>‹#›</a:t>
            </a:fld>
            <a:endParaRPr lang="en-IN"/>
          </a:p>
        </p:txBody>
      </p:sp>
    </p:spTree>
    <p:extLst>
      <p:ext uri="{BB962C8B-B14F-4D97-AF65-F5344CB8AC3E}">
        <p14:creationId xmlns:p14="http://schemas.microsoft.com/office/powerpoint/2010/main" val="1957407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E12045-FA18-4750-9173-054012127BD9}" type="datetimeFigureOut">
              <a:rPr lang="en-IN" smtClean="0"/>
              <a:t>16-06-2023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270E000-1122-46F6-96F1-6506614F6D1C}" type="slidenum">
              <a:rPr lang="en-IN" smtClean="0"/>
              <a:t>‹#›</a:t>
            </a:fld>
            <a:endParaRPr lang="en-IN"/>
          </a:p>
        </p:txBody>
      </p:sp>
    </p:spTree>
    <p:extLst>
      <p:ext uri="{BB962C8B-B14F-4D97-AF65-F5344CB8AC3E}">
        <p14:creationId xmlns:p14="http://schemas.microsoft.com/office/powerpoint/2010/main" val="314311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E12045-FA18-4750-9173-054012127BD9}" type="datetimeFigureOut">
              <a:rPr lang="en-IN" smtClean="0"/>
              <a:t>16-06-2023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70E000-1122-46F6-96F1-6506614F6D1C}" type="slidenum">
              <a:rPr lang="en-IN" smtClean="0"/>
              <a:t>‹#›</a:t>
            </a:fld>
            <a:endParaRPr lang="en-IN"/>
          </a:p>
        </p:txBody>
      </p:sp>
    </p:spTree>
    <p:extLst>
      <p:ext uri="{BB962C8B-B14F-4D97-AF65-F5344CB8AC3E}">
        <p14:creationId xmlns:p14="http://schemas.microsoft.com/office/powerpoint/2010/main" val="209778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AE12045-FA18-4750-9173-054012127BD9}" type="datetimeFigureOut">
              <a:rPr lang="en-IN" smtClean="0"/>
              <a:t>16-06-2023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270E000-1122-46F6-96F1-6506614F6D1C}" type="slidenum">
              <a:rPr lang="en-IN" smtClean="0"/>
              <a:t>‹#›</a:t>
            </a:fld>
            <a:endParaRPr lang="en-IN"/>
          </a:p>
        </p:txBody>
      </p:sp>
    </p:spTree>
    <p:extLst>
      <p:ext uri="{BB962C8B-B14F-4D97-AF65-F5344CB8AC3E}">
        <p14:creationId xmlns:p14="http://schemas.microsoft.com/office/powerpoint/2010/main" val="5876284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132B0-AFE3-91D6-73BE-26D2D55E388B}"/>
              </a:ext>
            </a:extLst>
          </p:cNvPr>
          <p:cNvSpPr>
            <a:spLocks noGrp="1"/>
          </p:cNvSpPr>
          <p:nvPr>
            <p:ph type="ctrTitle"/>
          </p:nvPr>
        </p:nvSpPr>
        <p:spPr>
          <a:xfrm>
            <a:off x="2329236" y="949856"/>
            <a:ext cx="8915399" cy="1348381"/>
          </a:xfrm>
        </p:spPr>
        <p:txBody>
          <a:bodyPr/>
          <a:lstStyle/>
          <a:p>
            <a:r>
              <a:rPr lang="en-IN" dirty="0"/>
              <a:t>Team: The Changers</a:t>
            </a:r>
          </a:p>
        </p:txBody>
      </p:sp>
      <p:sp>
        <p:nvSpPr>
          <p:cNvPr id="3" name="Subtitle 2">
            <a:extLst>
              <a:ext uri="{FF2B5EF4-FFF2-40B4-BE49-F238E27FC236}">
                <a16:creationId xmlns:a16="http://schemas.microsoft.com/office/drawing/2014/main" id="{A86E1B9E-F589-3CF3-A3DB-4D6871AE0DE7}"/>
              </a:ext>
            </a:extLst>
          </p:cNvPr>
          <p:cNvSpPr>
            <a:spLocks noGrp="1"/>
          </p:cNvSpPr>
          <p:nvPr>
            <p:ph type="subTitle" idx="1"/>
          </p:nvPr>
        </p:nvSpPr>
        <p:spPr>
          <a:xfrm>
            <a:off x="2329236" y="2342048"/>
            <a:ext cx="8915399" cy="1126283"/>
          </a:xfrm>
        </p:spPr>
        <p:txBody>
          <a:bodyPr/>
          <a:lstStyle/>
          <a:p>
            <a:r>
              <a:rPr lang="en-IN" dirty="0"/>
              <a:t>Social hackathon 2023 – Rural Development</a:t>
            </a:r>
          </a:p>
        </p:txBody>
      </p:sp>
      <p:sp>
        <p:nvSpPr>
          <p:cNvPr id="5" name="TextBox 4">
            <a:extLst>
              <a:ext uri="{FF2B5EF4-FFF2-40B4-BE49-F238E27FC236}">
                <a16:creationId xmlns:a16="http://schemas.microsoft.com/office/drawing/2014/main" id="{BA983CEE-CBA4-72A5-17FE-2B0BFCF40546}"/>
              </a:ext>
            </a:extLst>
          </p:cNvPr>
          <p:cNvSpPr txBox="1"/>
          <p:nvPr/>
        </p:nvSpPr>
        <p:spPr>
          <a:xfrm flipH="1">
            <a:off x="7636343" y="5504733"/>
            <a:ext cx="3506787" cy="646331"/>
          </a:xfrm>
          <a:prstGeom prst="rect">
            <a:avLst/>
          </a:prstGeom>
          <a:noFill/>
        </p:spPr>
        <p:txBody>
          <a:bodyPr wrap="square" rtlCol="0">
            <a:spAutoFit/>
          </a:bodyPr>
          <a:lstStyle/>
          <a:p>
            <a:r>
              <a:rPr lang="en-IN" dirty="0"/>
              <a:t>Team members: Kritika Vishal</a:t>
            </a:r>
          </a:p>
          <a:p>
            <a:r>
              <a:rPr lang="en-IN" dirty="0"/>
              <a:t>                             Payal </a:t>
            </a:r>
            <a:r>
              <a:rPr lang="en-IN" dirty="0" err="1"/>
              <a:t>Lenka</a:t>
            </a:r>
            <a:endParaRPr lang="en-IN" dirty="0"/>
          </a:p>
        </p:txBody>
      </p:sp>
    </p:spTree>
    <p:extLst>
      <p:ext uri="{BB962C8B-B14F-4D97-AF65-F5344CB8AC3E}">
        <p14:creationId xmlns:p14="http://schemas.microsoft.com/office/powerpoint/2010/main" val="2057600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AF0B1-2916-A3B3-B4F2-2DDA456C9243}"/>
              </a:ext>
            </a:extLst>
          </p:cNvPr>
          <p:cNvSpPr>
            <a:spLocks noGrp="1"/>
          </p:cNvSpPr>
          <p:nvPr>
            <p:ph type="ctrTitle"/>
          </p:nvPr>
        </p:nvSpPr>
        <p:spPr>
          <a:xfrm>
            <a:off x="1174374" y="495767"/>
            <a:ext cx="10228729" cy="1358434"/>
          </a:xfrm>
        </p:spPr>
        <p:txBody>
          <a:bodyPr>
            <a:normAutofit/>
          </a:bodyPr>
          <a:lstStyle/>
          <a:p>
            <a:r>
              <a:rPr lang="en-IN" dirty="0"/>
              <a:t>Problem Definition:</a:t>
            </a:r>
          </a:p>
        </p:txBody>
      </p:sp>
      <p:sp>
        <p:nvSpPr>
          <p:cNvPr id="3" name="Subtitle 2">
            <a:extLst>
              <a:ext uri="{FF2B5EF4-FFF2-40B4-BE49-F238E27FC236}">
                <a16:creationId xmlns:a16="http://schemas.microsoft.com/office/drawing/2014/main" id="{2F999C8E-9859-90DC-3EB7-FC4C022B0D94}"/>
              </a:ext>
            </a:extLst>
          </p:cNvPr>
          <p:cNvSpPr>
            <a:spLocks noGrp="1"/>
          </p:cNvSpPr>
          <p:nvPr>
            <p:ph type="subTitle" idx="1"/>
          </p:nvPr>
        </p:nvSpPr>
        <p:spPr>
          <a:xfrm>
            <a:off x="1071285" y="2239403"/>
            <a:ext cx="9144000" cy="1655762"/>
          </a:xfrm>
        </p:spPr>
        <p:txBody>
          <a:bodyPr>
            <a:noAutofit/>
          </a:bodyPr>
          <a:lstStyle/>
          <a:p>
            <a:r>
              <a:rPr lang="en-IN" sz="2000" dirty="0">
                <a:latin typeface="Aharoni" panose="02010803020104030203" pitchFamily="2" charset="-79"/>
                <a:cs typeface="Aharoni" panose="02010803020104030203" pitchFamily="2" charset="-79"/>
              </a:rPr>
              <a:t> Technology Ignorance  among Rural Woman.</a:t>
            </a:r>
          </a:p>
          <a:p>
            <a:r>
              <a:rPr lang="en-IN" sz="2000" dirty="0">
                <a:latin typeface="Aharoni" panose="02010803020104030203" pitchFamily="2" charset="-79"/>
                <a:cs typeface="Aharoni" panose="02010803020104030203" pitchFamily="2" charset="-79"/>
              </a:rPr>
              <a:t>Most of the Women at the rural areas are unaware about the latest technologies;  be it the basic ones or the advance. This makes them vulnerable to the cyber threats and also somewhere they lag behind in this digitalized world. Moreover they lag certain dignity in the society due to lack of literacy.</a:t>
            </a:r>
          </a:p>
        </p:txBody>
      </p:sp>
    </p:spTree>
    <p:extLst>
      <p:ext uri="{BB962C8B-B14F-4D97-AF65-F5344CB8AC3E}">
        <p14:creationId xmlns:p14="http://schemas.microsoft.com/office/powerpoint/2010/main" val="381144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D20DA-E02C-8374-0E69-489843F9BBF9}"/>
              </a:ext>
            </a:extLst>
          </p:cNvPr>
          <p:cNvSpPr>
            <a:spLocks noGrp="1"/>
          </p:cNvSpPr>
          <p:nvPr>
            <p:ph type="ctrTitle"/>
          </p:nvPr>
        </p:nvSpPr>
        <p:spPr>
          <a:xfrm>
            <a:off x="824748" y="-26895"/>
            <a:ext cx="9332259" cy="1537728"/>
          </a:xfrm>
        </p:spPr>
        <p:txBody>
          <a:bodyPr>
            <a:normAutofit/>
          </a:bodyPr>
          <a:lstStyle/>
          <a:p>
            <a:r>
              <a:rPr lang="en-IN" dirty="0"/>
              <a:t>Problem Solution(idea):</a:t>
            </a:r>
          </a:p>
        </p:txBody>
      </p:sp>
      <p:sp>
        <p:nvSpPr>
          <p:cNvPr id="3" name="Subtitle 2">
            <a:extLst>
              <a:ext uri="{FF2B5EF4-FFF2-40B4-BE49-F238E27FC236}">
                <a16:creationId xmlns:a16="http://schemas.microsoft.com/office/drawing/2014/main" id="{22F522C6-22B5-E5F5-4C6A-ACBA1A83DA4D}"/>
              </a:ext>
            </a:extLst>
          </p:cNvPr>
          <p:cNvSpPr>
            <a:spLocks noGrp="1"/>
          </p:cNvSpPr>
          <p:nvPr>
            <p:ph type="subTitle" idx="1"/>
          </p:nvPr>
        </p:nvSpPr>
        <p:spPr>
          <a:xfrm>
            <a:off x="1425389" y="1555654"/>
            <a:ext cx="10354235" cy="1655762"/>
          </a:xfrm>
        </p:spPr>
        <p:txBody>
          <a:bodyPr>
            <a:noAutofit/>
          </a:bodyPr>
          <a:lstStyle/>
          <a:p>
            <a:r>
              <a:rPr lang="en-IN" sz="2000" dirty="0">
                <a:latin typeface="Aharoni" panose="02010803020104030203" pitchFamily="2" charset="-79"/>
                <a:cs typeface="Aharoni" panose="02010803020104030203" pitchFamily="2" charset="-79"/>
              </a:rPr>
              <a:t>A web application teaching basic as well as advanced technology in the regional/convenient language.</a:t>
            </a:r>
          </a:p>
          <a:p>
            <a:endParaRPr lang="en-IN" sz="2000" dirty="0">
              <a:latin typeface="Aharoni" panose="02010803020104030203" pitchFamily="2" charset="-79"/>
              <a:cs typeface="Aharoni" panose="02010803020104030203" pitchFamily="2" charset="-79"/>
            </a:endParaRPr>
          </a:p>
          <a:p>
            <a:r>
              <a:rPr lang="en-IN" sz="2000" dirty="0">
                <a:latin typeface="Aharoni" panose="02010803020104030203" pitchFamily="2" charset="-79"/>
                <a:cs typeface="Aharoni" panose="02010803020104030203" pitchFamily="2" charset="-79"/>
              </a:rPr>
              <a:t>This web application will help perform certain tasks, some of which are mentioned below:-</a:t>
            </a:r>
          </a:p>
          <a:p>
            <a:pPr marL="342900" indent="-342900">
              <a:buFont typeface="Arial" panose="020B0604020202020204" pitchFamily="34" charset="0"/>
              <a:buChar char="•"/>
            </a:pPr>
            <a:r>
              <a:rPr lang="en-IN" sz="2000" dirty="0">
                <a:latin typeface="Aharoni" panose="02010803020104030203" pitchFamily="2" charset="-79"/>
                <a:cs typeface="Aharoni" panose="02010803020104030203" pitchFamily="2" charset="-79"/>
              </a:rPr>
              <a:t>Setting up a smart phone</a:t>
            </a:r>
          </a:p>
          <a:p>
            <a:pPr marL="342900" indent="-342900">
              <a:buFont typeface="Arial" panose="020B0604020202020204" pitchFamily="34" charset="0"/>
              <a:buChar char="•"/>
            </a:pPr>
            <a:r>
              <a:rPr lang="en-IN" sz="2000" dirty="0">
                <a:latin typeface="Aharoni" panose="02010803020104030203" pitchFamily="2" charset="-79"/>
                <a:cs typeface="Aharoni" panose="02010803020104030203" pitchFamily="2" charset="-79"/>
              </a:rPr>
              <a:t>Inserting a SIM card</a:t>
            </a:r>
          </a:p>
          <a:p>
            <a:pPr marL="342900" indent="-342900">
              <a:buFont typeface="Arial" panose="020B0604020202020204" pitchFamily="34" charset="0"/>
              <a:buChar char="•"/>
            </a:pPr>
            <a:r>
              <a:rPr lang="en-IN" sz="2000" dirty="0">
                <a:latin typeface="Aharoni" panose="02010803020104030203" pitchFamily="2" charset="-79"/>
                <a:cs typeface="Aharoni" panose="02010803020104030203" pitchFamily="2" charset="-79"/>
              </a:rPr>
              <a:t>Performing general operations in smart phone</a:t>
            </a:r>
          </a:p>
          <a:p>
            <a:pPr marL="342900" indent="-342900">
              <a:buFont typeface="Arial" panose="020B0604020202020204" pitchFamily="34" charset="0"/>
              <a:buChar char="•"/>
            </a:pPr>
            <a:r>
              <a:rPr lang="en-IN" sz="2000" dirty="0">
                <a:latin typeface="Aharoni" panose="02010803020104030203" pitchFamily="2" charset="-79"/>
                <a:cs typeface="Aharoni" panose="02010803020104030203" pitchFamily="2" charset="-79"/>
              </a:rPr>
              <a:t>Tackle miscellaneous mobile issues</a:t>
            </a:r>
          </a:p>
          <a:p>
            <a:pPr marL="342900" indent="-342900">
              <a:buFont typeface="Arial" panose="020B0604020202020204" pitchFamily="34" charset="0"/>
              <a:buChar char="•"/>
            </a:pPr>
            <a:r>
              <a:rPr lang="en-IN" sz="2000" dirty="0">
                <a:latin typeface="Aharoni" panose="02010803020104030203" pitchFamily="2" charset="-79"/>
                <a:cs typeface="Aharoni" panose="02010803020104030203" pitchFamily="2" charset="-79"/>
              </a:rPr>
              <a:t>Plug-in  the charger</a:t>
            </a:r>
          </a:p>
          <a:p>
            <a:pPr marL="342900" indent="-342900">
              <a:buFont typeface="Arial" panose="020B0604020202020204" pitchFamily="34" charset="0"/>
              <a:buChar char="•"/>
            </a:pPr>
            <a:r>
              <a:rPr lang="en-IN" sz="2000" dirty="0">
                <a:latin typeface="Aharoni" panose="02010803020104030203" pitchFamily="2" charset="-79"/>
                <a:cs typeface="Aharoni" panose="02010803020104030203" pitchFamily="2" charset="-79"/>
              </a:rPr>
              <a:t> Using washing machine</a:t>
            </a:r>
          </a:p>
          <a:p>
            <a:pPr marL="342900" indent="-342900">
              <a:buFont typeface="Arial" panose="020B0604020202020204" pitchFamily="34" charset="0"/>
              <a:buChar char="•"/>
            </a:pPr>
            <a:r>
              <a:rPr lang="en-IN" sz="2000" dirty="0">
                <a:latin typeface="Aharoni" panose="02010803020104030203" pitchFamily="2" charset="-79"/>
                <a:cs typeface="Aharoni" panose="02010803020104030203" pitchFamily="2" charset="-79"/>
              </a:rPr>
              <a:t>Using electric geyser</a:t>
            </a:r>
          </a:p>
          <a:p>
            <a:pPr marL="342900" indent="-342900">
              <a:buFont typeface="Arial" panose="020B0604020202020204" pitchFamily="34" charset="0"/>
              <a:buChar char="•"/>
            </a:pPr>
            <a:r>
              <a:rPr lang="en-IN" sz="2000" dirty="0">
                <a:latin typeface="Aharoni" panose="02010803020104030203" pitchFamily="2" charset="-79"/>
                <a:cs typeface="Aharoni" panose="02010803020104030203" pitchFamily="2" charset="-79"/>
              </a:rPr>
              <a:t>Using smartwatches </a:t>
            </a:r>
          </a:p>
          <a:p>
            <a:pPr marL="342900" indent="-342900">
              <a:buFont typeface="Arial" panose="020B0604020202020204" pitchFamily="34" charset="0"/>
              <a:buChar char="•"/>
            </a:pPr>
            <a:endParaRPr lang="en-IN" sz="2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7083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799AA-0ABA-0D02-7E17-F069C0110828}"/>
              </a:ext>
            </a:extLst>
          </p:cNvPr>
          <p:cNvSpPr>
            <a:spLocks noGrp="1"/>
          </p:cNvSpPr>
          <p:nvPr>
            <p:ph type="ctrTitle"/>
          </p:nvPr>
        </p:nvSpPr>
        <p:spPr>
          <a:xfrm>
            <a:off x="1129553" y="179295"/>
            <a:ext cx="10300447" cy="2398339"/>
          </a:xfrm>
        </p:spPr>
        <p:txBody>
          <a:bodyPr>
            <a:normAutofit/>
          </a:bodyPr>
          <a:lstStyle/>
          <a:p>
            <a:r>
              <a:rPr lang="en-IN" dirty="0"/>
              <a:t>How our idea helps solve the problem: </a:t>
            </a:r>
          </a:p>
        </p:txBody>
      </p:sp>
      <p:sp>
        <p:nvSpPr>
          <p:cNvPr id="3" name="Subtitle 2">
            <a:extLst>
              <a:ext uri="{FF2B5EF4-FFF2-40B4-BE49-F238E27FC236}">
                <a16:creationId xmlns:a16="http://schemas.microsoft.com/office/drawing/2014/main" id="{BD6C1D87-6190-20FF-9E2F-2DF2F2038ECE}"/>
              </a:ext>
            </a:extLst>
          </p:cNvPr>
          <p:cNvSpPr>
            <a:spLocks noGrp="1"/>
          </p:cNvSpPr>
          <p:nvPr>
            <p:ph type="subTitle" idx="1"/>
          </p:nvPr>
        </p:nvSpPr>
        <p:spPr>
          <a:xfrm>
            <a:off x="1631579" y="2830794"/>
            <a:ext cx="9144000" cy="1655762"/>
          </a:xfrm>
        </p:spPr>
        <p:txBody>
          <a:bodyPr>
            <a:noAutofit/>
          </a:bodyPr>
          <a:lstStyle/>
          <a:p>
            <a:r>
              <a:rPr lang="en-IN" sz="2000" dirty="0">
                <a:latin typeface="Aharoni" panose="02010803020104030203" pitchFamily="2" charset="-79"/>
                <a:cs typeface="Aharoni" panose="02010803020104030203" pitchFamily="2" charset="-79"/>
              </a:rPr>
              <a:t>It’s a big step towards emancipation of the society and development of the nation. As:</a:t>
            </a:r>
          </a:p>
          <a:p>
            <a:pPr marL="285750" indent="-285750">
              <a:buFont typeface="Arial" panose="020B0604020202020204" pitchFamily="34" charset="0"/>
              <a:buChar char="•"/>
            </a:pPr>
            <a:r>
              <a:rPr lang="en-IN" sz="2000" dirty="0">
                <a:latin typeface="Aharoni" panose="02010803020104030203" pitchFamily="2" charset="-79"/>
                <a:cs typeface="Aharoni" panose="02010803020104030203" pitchFamily="2" charset="-79"/>
              </a:rPr>
              <a:t>When woman will be able to pace up in the emerging technology driven world. It won’t only benefit them but also help them teach to their children. The ignorance chain will be totally cut at this point.</a:t>
            </a:r>
          </a:p>
          <a:p>
            <a:pPr marL="285750" indent="-285750">
              <a:buFont typeface="Arial" panose="020B0604020202020204" pitchFamily="34" charset="0"/>
              <a:buChar char="•"/>
            </a:pPr>
            <a:r>
              <a:rPr lang="en-IN" sz="2000" dirty="0">
                <a:latin typeface="Aharoni" panose="02010803020104030203" pitchFamily="2" charset="-79"/>
                <a:cs typeface="Aharoni" panose="02010803020104030203" pitchFamily="2" charset="-79"/>
              </a:rPr>
              <a:t>It makes them more powerful in terms of safety and rights.</a:t>
            </a:r>
          </a:p>
          <a:p>
            <a:pPr marL="285750" indent="-285750">
              <a:buFont typeface="Arial" panose="020B0604020202020204" pitchFamily="34" charset="0"/>
              <a:buChar char="•"/>
            </a:pPr>
            <a:r>
              <a:rPr lang="en-IN" sz="2000" dirty="0">
                <a:latin typeface="Aharoni" panose="02010803020104030203" pitchFamily="2" charset="-79"/>
                <a:cs typeface="Aharoni" panose="02010803020104030203" pitchFamily="2" charset="-79"/>
              </a:rPr>
              <a:t>It makes them more self-dependent.</a:t>
            </a:r>
          </a:p>
          <a:p>
            <a:pPr marL="285750" indent="-285750">
              <a:buFont typeface="Arial" panose="020B0604020202020204" pitchFamily="34" charset="0"/>
              <a:buChar char="•"/>
            </a:pPr>
            <a:endParaRPr lang="en-IN" sz="2000" dirty="0">
              <a:latin typeface="Aharoni" panose="02010803020104030203" pitchFamily="2" charset="-79"/>
              <a:cs typeface="Aharoni" panose="02010803020104030203" pitchFamily="2" charset="-79"/>
            </a:endParaRPr>
          </a:p>
          <a:p>
            <a:endParaRPr lang="en-IN" sz="20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883674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47C8F-BFE8-C0CA-04B4-B0CBAEF69910}"/>
              </a:ext>
            </a:extLst>
          </p:cNvPr>
          <p:cNvSpPr>
            <a:spLocks noGrp="1"/>
          </p:cNvSpPr>
          <p:nvPr>
            <p:ph type="title"/>
          </p:nvPr>
        </p:nvSpPr>
        <p:spPr/>
        <p:txBody>
          <a:bodyPr/>
          <a:lstStyle/>
          <a:p>
            <a:r>
              <a:rPr lang="en-IN" dirty="0"/>
              <a:t>Requirements:</a:t>
            </a:r>
          </a:p>
        </p:txBody>
      </p:sp>
      <p:sp>
        <p:nvSpPr>
          <p:cNvPr id="3" name="Text Placeholder 2">
            <a:extLst>
              <a:ext uri="{FF2B5EF4-FFF2-40B4-BE49-F238E27FC236}">
                <a16:creationId xmlns:a16="http://schemas.microsoft.com/office/drawing/2014/main" id="{576ECD77-0A40-46D0-5456-8781F292A237}"/>
              </a:ext>
            </a:extLst>
          </p:cNvPr>
          <p:cNvSpPr>
            <a:spLocks noGrp="1"/>
          </p:cNvSpPr>
          <p:nvPr>
            <p:ph type="body" idx="1"/>
          </p:nvPr>
        </p:nvSpPr>
        <p:spPr/>
        <p:txBody>
          <a:bodyPr/>
          <a:lstStyle/>
          <a:p>
            <a:r>
              <a:rPr lang="en-IN" dirty="0"/>
              <a:t>A smart phone with active internet connection and a web search engine.</a:t>
            </a:r>
          </a:p>
        </p:txBody>
      </p:sp>
    </p:spTree>
    <p:extLst>
      <p:ext uri="{BB962C8B-B14F-4D97-AF65-F5344CB8AC3E}">
        <p14:creationId xmlns:p14="http://schemas.microsoft.com/office/powerpoint/2010/main" val="39078076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105</TotalTime>
  <Words>252</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Aharoni</vt:lpstr>
      <vt:lpstr>Arial</vt:lpstr>
      <vt:lpstr>Century Gothic</vt:lpstr>
      <vt:lpstr>Wingdings 3</vt:lpstr>
      <vt:lpstr>Wisp</vt:lpstr>
      <vt:lpstr>Team: The Changers</vt:lpstr>
      <vt:lpstr>Problem Definition:</vt:lpstr>
      <vt:lpstr>Problem Solution(idea):</vt:lpstr>
      <vt:lpstr>How our idea helps solve the problem: </vt:lpstr>
      <vt:lpstr>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Ignorance  among Rural Woman</dc:title>
  <dc:creator>kritika vishal</dc:creator>
  <cp:lastModifiedBy>kritika vishal</cp:lastModifiedBy>
  <cp:revision>4</cp:revision>
  <dcterms:created xsi:type="dcterms:W3CDTF">2023-06-15T15:10:54Z</dcterms:created>
  <dcterms:modified xsi:type="dcterms:W3CDTF">2023-06-16T10:51:21Z</dcterms:modified>
</cp:coreProperties>
</file>