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7d62e245_0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a67d62e245_0_1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2db06ff24_1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202db06ff24_1_6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b1780cfa3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9b1780cfa3_0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b1780cfa3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9b1780cfa3_0_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b1780cfa3_0_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9b1780cfa3_0_1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729df596_0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a6729df596_0_1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729df596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a6729df596_0_2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7d62e245_0_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a67d62e245_0_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1818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517004" y="5373216"/>
            <a:ext cx="44277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Выполнила студентка:</a:t>
            </a:r>
            <a:endParaRPr b="1"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Ильина Кристина ИВТ-22-2б</a:t>
            </a:r>
            <a:endParaRPr b="1" i="0" sz="18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2489250"/>
            <a:ext cx="121920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Курсовая работа</a:t>
            </a:r>
            <a:endParaRPr b="1" sz="3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“Разработка базы данных лодочная станция”</a:t>
            </a:r>
            <a:endParaRPr b="1" sz="3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950" y="418371"/>
            <a:ext cx="3265849" cy="12353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6479950" y="751850"/>
            <a:ext cx="45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838200" y="1940625"/>
            <a:ext cx="105156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9048350" y="62286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875" y="1438600"/>
            <a:ext cx="6774259" cy="5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6115150" y="751850"/>
            <a:ext cx="4944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Цель и задачи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Цель: проектирование и реализация реляционной базы данных для лодочной станции и приложение для нее.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Задачи: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Анализ </a:t>
            </a: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предметной</a:t>
            </a: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 области.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Создание структуры реляционной базы данных в виде 3 моделей.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Создание базы данных и приложения к ней.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Тестирование разработанной системы на соответствие требованиям.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0" y="2868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9048325" y="61768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6115150" y="751850"/>
            <a:ext cx="4944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Лодочная станция ведет учет имеющихся и выданных отдыхающим плавсредств. Проводится учет технического состояния средств, их текущий ремонт, списание и заказ новых. Клиент может использовать только одно плавсредство в пределах установленного срока. Выдача плавсредства оформляется только на одно физическое лицо. Плавсредства могут использоваться в одном из имеющихся и сообщающихся между собой водоемов. Перед плаванием клиент должен получить инструктаж одного из сотрудников станции.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0" y="2868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9048325" y="61768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261973" y="751850"/>
            <a:ext cx="67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Концептуальная модель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752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9047525" y="62133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1410" l="1798" r="991" t="1961"/>
          <a:stretch/>
        </p:blipFill>
        <p:spPr>
          <a:xfrm>
            <a:off x="2396988" y="1450850"/>
            <a:ext cx="7398025" cy="54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6151649" y="751850"/>
            <a:ext cx="4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Логическая модель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9048350" y="61768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600" y="1447075"/>
            <a:ext cx="5328424" cy="541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8034050" y="6430025"/>
            <a:ext cx="369600" cy="29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6479950" y="751850"/>
            <a:ext cx="45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Физическая модель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436550"/>
            <a:ext cx="105156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9048350" y="62286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  <p:sp>
        <p:nvSpPr>
          <p:cNvPr id="128" name="Google Shape;128;p18"/>
          <p:cNvSpPr/>
          <p:nvPr/>
        </p:nvSpPr>
        <p:spPr>
          <a:xfrm>
            <a:off x="7978925" y="6394150"/>
            <a:ext cx="1417200" cy="36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098" y="1436550"/>
            <a:ext cx="6907804" cy="5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3275550" y="751850"/>
            <a:ext cx="77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Приложение для работы с базой данных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436550"/>
            <a:ext cx="105156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9048350" y="62286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925" y="1436550"/>
            <a:ext cx="9140150" cy="54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338175" y="751850"/>
            <a:ext cx="77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Приложение для работы с базой данных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436550"/>
            <a:ext cx="105156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9048350" y="62286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813" y="1436550"/>
            <a:ext cx="9120375" cy="5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6479950" y="751850"/>
            <a:ext cx="45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9048350" y="62286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000"/>
              <a:t>‹#›</a:t>
            </a:fld>
            <a:endParaRPr sz="3000"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838200" y="1673675"/>
            <a:ext cx="105156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Построены 3 модели для проектирования базы данных на основе проанализированной предметной области.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Создана функциональная и эффективная система управления для базы данных “Лодочная станция”.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